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73" r:id="rId3"/>
    <p:sldId id="274" r:id="rId4"/>
    <p:sldId id="272" r:id="rId5"/>
    <p:sldId id="282" r:id="rId6"/>
    <p:sldId id="275" r:id="rId7"/>
    <p:sldId id="283" r:id="rId8"/>
    <p:sldId id="276" r:id="rId9"/>
    <p:sldId id="277" r:id="rId10"/>
    <p:sldId id="278" r:id="rId11"/>
    <p:sldId id="279" r:id="rId12"/>
    <p:sldId id="280" r:id="rId13"/>
    <p:sldId id="281" r:id="rId14"/>
    <p:sldId id="284" r:id="rId15"/>
    <p:sldId id="257" r:id="rId16"/>
    <p:sldId id="258" r:id="rId17"/>
    <p:sldId id="259" r:id="rId18"/>
    <p:sldId id="260" r:id="rId19"/>
    <p:sldId id="261" r:id="rId20"/>
    <p:sldId id="262" r:id="rId21"/>
    <p:sldId id="263" r:id="rId22"/>
    <p:sldId id="264" r:id="rId23"/>
    <p:sldId id="265" r:id="rId24"/>
    <p:sldId id="266" r:id="rId25"/>
    <p:sldId id="267" r:id="rId26"/>
    <p:sldId id="268" r:id="rId27"/>
    <p:sldId id="269" r:id="rId28"/>
    <p:sldId id="271" r:id="rId29"/>
  </p:sldIdLst>
  <p:sldSz cx="18288000" cy="10287000"/>
  <p:notesSz cx="6858000" cy="9144000"/>
  <p:embeddedFontLst>
    <p:embeddedFont>
      <p:font typeface="Open Sans Light" panose="020B0604020202020204" charset="0"/>
      <p:regular r:id="rId30"/>
    </p:embeddedFont>
    <p:embeddedFont>
      <p:font typeface="Calibri" panose="020F0502020204030204" pitchFamily="34" charset="0"/>
      <p:regular r:id="rId31"/>
      <p:bold r:id="rId32"/>
      <p:italic r:id="rId33"/>
      <p:boldItalic r:id="rId34"/>
    </p:embeddedFont>
    <p:embeddedFont>
      <p:font typeface="Anton" panose="020B0604020202020204" charset="0"/>
      <p:regular r:id="rId35"/>
    </p:embeddedFont>
    <p:embeddedFont>
      <p:font typeface="Open Sans Bold" panose="020B0604020202020204" charset="0"/>
      <p:regular r:id="rId36"/>
    </p:embeddedFont>
    <p:embeddedFont>
      <p:font typeface="Open Sans" panose="020B0604020202020204" charset="0"/>
      <p:regular r:id="rId37"/>
    </p:embeddedFont>
    <p:embeddedFont>
      <p:font typeface="IBM Plex Sans Bold" panose="020B0604020202020204" charset="0"/>
      <p:regular r:id="rId3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B6CE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6" d="100"/>
          <a:sy n="56" d="100"/>
        </p:scale>
        <p:origin x="610" y="3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font" Target="fonts/font5.fntdata"/><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font" Target="fonts/font6.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4.fntdata"/><Relationship Id="rId38" Type="http://schemas.openxmlformats.org/officeDocument/2006/relationships/font" Target="fonts/font9.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7/11/2025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7/11/2025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7/11/2025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7/11/2025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7/11/2025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7/11/2025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7/11/2025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7/11/2025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7/11/2025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7/11/2025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7/11/2025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 Id="rId5" Type="http://schemas.openxmlformats.org/officeDocument/2006/relationships/image" Target="../media/image30.png"/><Relationship Id="rId4" Type="http://schemas.openxmlformats.org/officeDocument/2006/relationships/image" Target="../media/image2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31.png"/><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33.png"/><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36.jpeg"/><Relationship Id="rId4" Type="http://schemas.openxmlformats.org/officeDocument/2006/relationships/image" Target="../media/image35.jpeg"/></Relationships>
</file>

<file path=ppt/slides/_rels/slide19.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38.jpe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43.jpeg"/><Relationship Id="rId4" Type="http://schemas.openxmlformats.org/officeDocument/2006/relationships/image" Target="../media/image42.jpeg"/></Relationships>
</file>

<file path=ppt/slides/_rels/slide24.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jpeg"/><Relationship Id="rId1" Type="http://schemas.openxmlformats.org/officeDocument/2006/relationships/slideLayout" Target="../slideLayouts/slideLayout7.xml"/><Relationship Id="rId5" Type="http://schemas.openxmlformats.org/officeDocument/2006/relationships/image" Target="../media/image2.png"/><Relationship Id="rId4" Type="http://schemas.openxmlformats.org/officeDocument/2006/relationships/image" Target="../media/image46.jpeg"/></Relationships>
</file>

<file path=ppt/slides/_rels/slide25.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8.jpeg"/></Relationships>
</file>

<file path=ppt/slides/_rels/slide26.xml.rels><?xml version="1.0" encoding="UTF-8" standalone="yes"?>
<Relationships xmlns="http://schemas.openxmlformats.org/package/2006/relationships"><Relationship Id="rId8" Type="http://schemas.openxmlformats.org/officeDocument/2006/relationships/image" Target="../media/image29.svg"/><Relationship Id="rId3" Type="http://schemas.openxmlformats.org/officeDocument/2006/relationships/image" Target="../media/image49.png"/><Relationship Id="rId7" Type="http://schemas.openxmlformats.org/officeDocument/2006/relationships/image" Target="../media/image52.png"/><Relationship Id="rId12" Type="http://schemas.openxmlformats.org/officeDocument/2006/relationships/image" Target="../media/image33.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27.svg"/><Relationship Id="rId11" Type="http://schemas.openxmlformats.org/officeDocument/2006/relationships/image" Target="../media/image54.png"/><Relationship Id="rId5" Type="http://schemas.openxmlformats.org/officeDocument/2006/relationships/image" Target="../media/image51.png"/><Relationship Id="rId10" Type="http://schemas.openxmlformats.org/officeDocument/2006/relationships/image" Target="../media/image31.svg"/><Relationship Id="rId4" Type="http://schemas.openxmlformats.org/officeDocument/2006/relationships/image" Target="../media/image50.jpeg"/><Relationship Id="rId9" Type="http://schemas.openxmlformats.org/officeDocument/2006/relationships/image" Target="../media/image53.png"/></Relationships>
</file>

<file path=ppt/slides/_rels/slide27.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8" Type="http://schemas.openxmlformats.org/officeDocument/2006/relationships/image" Target="../media/image62.png"/><Relationship Id="rId13" Type="http://schemas.openxmlformats.org/officeDocument/2006/relationships/image" Target="../media/image67.png"/><Relationship Id="rId18" Type="http://schemas.openxmlformats.org/officeDocument/2006/relationships/image" Target="../media/image72.png"/><Relationship Id="rId26" Type="http://schemas.openxmlformats.org/officeDocument/2006/relationships/image" Target="../media/image79.png"/><Relationship Id="rId3" Type="http://schemas.openxmlformats.org/officeDocument/2006/relationships/image" Target="../media/image57.png"/><Relationship Id="rId21" Type="http://schemas.openxmlformats.org/officeDocument/2006/relationships/image" Target="../media/image75.png"/><Relationship Id="rId7" Type="http://schemas.openxmlformats.org/officeDocument/2006/relationships/image" Target="../media/image61.png"/><Relationship Id="rId12" Type="http://schemas.openxmlformats.org/officeDocument/2006/relationships/image" Target="../media/image66.png"/><Relationship Id="rId17" Type="http://schemas.openxmlformats.org/officeDocument/2006/relationships/image" Target="../media/image71.png"/><Relationship Id="rId25" Type="http://schemas.openxmlformats.org/officeDocument/2006/relationships/image" Target="../media/image78.png"/><Relationship Id="rId2" Type="http://schemas.openxmlformats.org/officeDocument/2006/relationships/image" Target="../media/image56.png"/><Relationship Id="rId16" Type="http://schemas.openxmlformats.org/officeDocument/2006/relationships/image" Target="../media/image70.png"/><Relationship Id="rId20" Type="http://schemas.openxmlformats.org/officeDocument/2006/relationships/image" Target="../media/image74.png"/><Relationship Id="rId1" Type="http://schemas.openxmlformats.org/officeDocument/2006/relationships/slideLayout" Target="../slideLayouts/slideLayout7.xml"/><Relationship Id="rId6" Type="http://schemas.openxmlformats.org/officeDocument/2006/relationships/image" Target="../media/image60.png"/><Relationship Id="rId11" Type="http://schemas.openxmlformats.org/officeDocument/2006/relationships/image" Target="../media/image65.png"/><Relationship Id="rId24" Type="http://schemas.openxmlformats.org/officeDocument/2006/relationships/image" Target="../media/image77.png"/><Relationship Id="rId5" Type="http://schemas.openxmlformats.org/officeDocument/2006/relationships/image" Target="../media/image59.png"/><Relationship Id="rId15" Type="http://schemas.openxmlformats.org/officeDocument/2006/relationships/image" Target="../media/image69.png"/><Relationship Id="rId23" Type="http://schemas.openxmlformats.org/officeDocument/2006/relationships/image" Target="../media/image76.png"/><Relationship Id="rId10" Type="http://schemas.openxmlformats.org/officeDocument/2006/relationships/image" Target="../media/image64.png"/><Relationship Id="rId19" Type="http://schemas.openxmlformats.org/officeDocument/2006/relationships/image" Target="../media/image73.png"/><Relationship Id="rId4" Type="http://schemas.openxmlformats.org/officeDocument/2006/relationships/image" Target="../media/image58.png"/><Relationship Id="rId9" Type="http://schemas.openxmlformats.org/officeDocument/2006/relationships/image" Target="../media/image63.png"/><Relationship Id="rId14" Type="http://schemas.openxmlformats.org/officeDocument/2006/relationships/image" Target="../media/image68.png"/><Relationship Id="rId22"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jp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29707" y="332729"/>
            <a:ext cx="369285" cy="363243"/>
          </a:xfrm>
          <a:custGeom>
            <a:avLst/>
            <a:gdLst/>
            <a:ahLst/>
            <a:cxnLst/>
            <a:rect l="l" t="t" r="r" b="b"/>
            <a:pathLst>
              <a:path w="369285" h="363243">
                <a:moveTo>
                  <a:pt x="0" y="0"/>
                </a:moveTo>
                <a:lnTo>
                  <a:pt x="369286" y="0"/>
                </a:lnTo>
                <a:lnTo>
                  <a:pt x="369286" y="363242"/>
                </a:lnTo>
                <a:lnTo>
                  <a:pt x="0" y="363242"/>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6" name="Freeform 6"/>
          <p:cNvSpPr/>
          <p:nvPr/>
        </p:nvSpPr>
        <p:spPr>
          <a:xfrm>
            <a:off x="7033242" y="2331542"/>
            <a:ext cx="2264398" cy="2264398"/>
          </a:xfrm>
          <a:custGeom>
            <a:avLst/>
            <a:gdLst/>
            <a:ahLst/>
            <a:cxnLst/>
            <a:rect l="l" t="t" r="r" b="b"/>
            <a:pathLst>
              <a:path w="2264398" h="2264398">
                <a:moveTo>
                  <a:pt x="0" y="0"/>
                </a:moveTo>
                <a:lnTo>
                  <a:pt x="2264398" y="0"/>
                </a:lnTo>
                <a:lnTo>
                  <a:pt x="2264398" y="2264398"/>
                </a:lnTo>
                <a:lnTo>
                  <a:pt x="0" y="2264398"/>
                </a:lnTo>
                <a:lnTo>
                  <a:pt x="0" y="0"/>
                </a:lnTo>
                <a:close/>
              </a:path>
            </a:pathLst>
          </a:custGeom>
          <a:blipFill>
            <a:blip r:embed="rId4"/>
            <a:stretch>
              <a:fillRect/>
            </a:stretch>
          </a:blipFill>
        </p:spPr>
      </p:sp>
      <p:sp>
        <p:nvSpPr>
          <p:cNvPr id="8" name="Freeform 8"/>
          <p:cNvSpPr/>
          <p:nvPr/>
        </p:nvSpPr>
        <p:spPr>
          <a:xfrm>
            <a:off x="-2116078" y="5258879"/>
            <a:ext cx="8229600" cy="8229600"/>
          </a:xfrm>
          <a:custGeom>
            <a:avLst/>
            <a:gdLst/>
            <a:ahLst/>
            <a:cxnLst/>
            <a:rect l="l" t="t" r="r" b="b"/>
            <a:pathLst>
              <a:path w="8229600" h="8229600">
                <a:moveTo>
                  <a:pt x="0" y="0"/>
                </a:moveTo>
                <a:lnTo>
                  <a:pt x="8229600" y="0"/>
                </a:lnTo>
                <a:lnTo>
                  <a:pt x="8229600" y="8229600"/>
                </a:lnTo>
                <a:lnTo>
                  <a:pt x="0" y="8229600"/>
                </a:lnTo>
                <a:lnTo>
                  <a:pt x="0" y="0"/>
                </a:lnTo>
                <a:close/>
              </a:path>
            </a:pathLst>
          </a:custGeom>
          <a:blipFill>
            <a:blip r:embed="rId4">
              <a:alphaModFix amt="19999"/>
            </a:blip>
            <a:stretch>
              <a:fillRect/>
            </a:stretch>
          </a:blipFill>
        </p:spPr>
      </p:sp>
      <p:sp>
        <p:nvSpPr>
          <p:cNvPr id="9" name="TextBox 9"/>
          <p:cNvSpPr txBox="1"/>
          <p:nvPr/>
        </p:nvSpPr>
        <p:spPr>
          <a:xfrm>
            <a:off x="7874662" y="2903643"/>
            <a:ext cx="9384638" cy="2031325"/>
          </a:xfrm>
          <a:prstGeom prst="rect">
            <a:avLst/>
          </a:prstGeom>
        </p:spPr>
        <p:txBody>
          <a:bodyPr lIns="0" tIns="0" rIns="0" bIns="0" rtlCol="0" anchor="t">
            <a:spAutoFit/>
          </a:bodyPr>
          <a:lstStyle/>
          <a:p>
            <a:pPr>
              <a:spcBef>
                <a:spcPct val="0"/>
              </a:spcBef>
            </a:pPr>
            <a:r>
              <a:rPr lang="ru-RU" sz="6600" dirty="0">
                <a:latin typeface="Open Sans" panose="020B0604020202020204" charset="0"/>
                <a:ea typeface="Open Sans" panose="020B0604020202020204" charset="0"/>
                <a:cs typeface="Open Sans" panose="020B0604020202020204" charset="0"/>
              </a:rPr>
              <a:t>ML для портфельной теории </a:t>
            </a:r>
            <a:r>
              <a:rPr lang="ru-RU" sz="6600" dirty="0" err="1">
                <a:latin typeface="Open Sans" panose="020B0604020202020204" charset="0"/>
                <a:ea typeface="Open Sans" panose="020B0604020202020204" charset="0"/>
                <a:cs typeface="Open Sans" panose="020B0604020202020204" charset="0"/>
              </a:rPr>
              <a:t>Марковица</a:t>
            </a:r>
            <a:endParaRPr lang="en-US" sz="8800" dirty="0">
              <a:solidFill>
                <a:srgbClr val="1F2020"/>
              </a:solidFill>
              <a:latin typeface="Open Sans" panose="020B0604020202020204" charset="0"/>
              <a:ea typeface="Open Sans" panose="020B0604020202020204" charset="0"/>
              <a:cs typeface="Open Sans" panose="020B0604020202020204" charset="0"/>
              <a:sym typeface="Anton"/>
            </a:endParaRPr>
          </a:p>
        </p:txBody>
      </p:sp>
      <p:sp>
        <p:nvSpPr>
          <p:cNvPr id="11" name="Freeform 11"/>
          <p:cNvSpPr/>
          <p:nvPr/>
        </p:nvSpPr>
        <p:spPr>
          <a:xfrm>
            <a:off x="15889000" y="1031011"/>
            <a:ext cx="4316765" cy="4316765"/>
          </a:xfrm>
          <a:custGeom>
            <a:avLst/>
            <a:gdLst/>
            <a:ahLst/>
            <a:cxnLst/>
            <a:rect l="l" t="t" r="r" b="b"/>
            <a:pathLst>
              <a:path w="4316765" h="4316765">
                <a:moveTo>
                  <a:pt x="0" y="0"/>
                </a:moveTo>
                <a:lnTo>
                  <a:pt x="4316765" y="0"/>
                </a:lnTo>
                <a:lnTo>
                  <a:pt x="4316765" y="4316765"/>
                </a:lnTo>
                <a:lnTo>
                  <a:pt x="0" y="4316765"/>
                </a:lnTo>
                <a:lnTo>
                  <a:pt x="0" y="0"/>
                </a:lnTo>
                <a:close/>
              </a:path>
            </a:pathLst>
          </a:custGeom>
          <a:blipFill>
            <a:blip r:embed="rId4">
              <a:alphaModFix amt="19999"/>
            </a:blip>
            <a:stretch>
              <a:fillRect/>
            </a:stretch>
          </a:blipFill>
        </p:spPr>
      </p:sp>
      <p:sp>
        <p:nvSpPr>
          <p:cNvPr id="13" name="TextBox 13"/>
          <p:cNvSpPr txBox="1"/>
          <p:nvPr/>
        </p:nvSpPr>
        <p:spPr>
          <a:xfrm>
            <a:off x="17499918" y="9638067"/>
            <a:ext cx="547464" cy="240591"/>
          </a:xfrm>
          <a:prstGeom prst="rect">
            <a:avLst/>
          </a:prstGeom>
        </p:spPr>
        <p:txBody>
          <a:bodyPr lIns="0" tIns="0" rIns="0" bIns="0" rtlCol="0" anchor="t">
            <a:spAutoFit/>
          </a:bodyPr>
          <a:lstStyle/>
          <a:p>
            <a:pPr algn="ctr">
              <a:lnSpc>
                <a:spcPts val="1960"/>
              </a:lnSpc>
              <a:spcBef>
                <a:spcPct val="0"/>
              </a:spcBef>
            </a:pPr>
            <a:r>
              <a:rPr lang="en-US" sz="1400" b="1">
                <a:solidFill>
                  <a:srgbClr val="FFFFFF"/>
                </a:solidFill>
                <a:latin typeface="Open Sans Bold"/>
                <a:ea typeface="Open Sans Bold"/>
                <a:cs typeface="Open Sans Bold"/>
                <a:sym typeface="Open Sans Bold"/>
              </a:rPr>
              <a:t>01</a:t>
            </a:r>
          </a:p>
        </p:txBody>
      </p:sp>
      <p:pic>
        <p:nvPicPr>
          <p:cNvPr id="15" name="Рисунок 14"/>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1998722" y="2095500"/>
            <a:ext cx="4419600" cy="4495800"/>
          </a:xfrm>
          <a:prstGeom prst="rect">
            <a:avLst/>
          </a:prstGeom>
        </p:spPr>
      </p:pic>
      <p:pic>
        <p:nvPicPr>
          <p:cNvPr id="10" name="Рисунок 9"/>
          <p:cNvPicPr>
            <a:picLocks noChangeAspect="1"/>
          </p:cNvPicPr>
          <p:nvPr/>
        </p:nvPicPr>
        <p:blipFill rotWithShape="1">
          <a:blip r:embed="rId6" cstate="hqprint">
            <a:extLst>
              <a:ext uri="{28A0092B-C50C-407E-A947-70E740481C1C}">
                <a14:useLocalDpi xmlns:a14="http://schemas.microsoft.com/office/drawing/2010/main"/>
              </a:ext>
            </a:extLst>
          </a:blip>
          <a:srcRect/>
          <a:stretch/>
        </p:blipFill>
        <p:spPr>
          <a:xfrm>
            <a:off x="13335000" y="6064895"/>
            <a:ext cx="3539785" cy="3539785"/>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371600" y="2628900"/>
            <a:ext cx="5051383" cy="2783454"/>
          </a:xfrm>
          <a:prstGeom prst="rect">
            <a:avLst/>
          </a:prstGeom>
          <a:noFill/>
        </p:spPr>
        <p:txBody>
          <a:bodyPr wrap="none" rtlCol="0">
            <a:spAutoFit/>
          </a:bodyPr>
          <a:lstStyle/>
          <a:p>
            <a:pPr marL="342900" indent="-342900">
              <a:lnSpc>
                <a:spcPct val="200000"/>
              </a:lnSpc>
              <a:buFont typeface="+mj-lt"/>
              <a:buAutoNum type="arabicPeriod"/>
            </a:pPr>
            <a:r>
              <a:rPr lang="ru-RU" b="1" dirty="0" smtClean="0">
                <a:latin typeface="Open Sans" panose="020B0604020202020204" charset="0"/>
                <a:ea typeface="Open Sans" panose="020B0604020202020204" charset="0"/>
                <a:cs typeface="Open Sans" panose="020B0604020202020204" charset="0"/>
              </a:rPr>
              <a:t>NAIVE</a:t>
            </a:r>
            <a:r>
              <a:rPr lang="ru-RU" dirty="0" smtClean="0">
                <a:latin typeface="Open Sans" panose="020B0604020202020204" charset="0"/>
                <a:ea typeface="Open Sans" panose="020B0604020202020204" charset="0"/>
                <a:cs typeface="Open Sans" panose="020B0604020202020204" charset="0"/>
              </a:rPr>
              <a:t> </a:t>
            </a:r>
            <a:r>
              <a:rPr lang="ru-RU" dirty="0">
                <a:latin typeface="Open Sans" panose="020B0604020202020204" charset="0"/>
                <a:ea typeface="Open Sans" panose="020B0604020202020204" charset="0"/>
                <a:cs typeface="Open Sans" panose="020B0604020202020204" charset="0"/>
              </a:rPr>
              <a:t>— среднее выборочное </a:t>
            </a:r>
            <a:endParaRPr lang="ru-RU" dirty="0" smtClean="0">
              <a:latin typeface="Open Sans" panose="020B0604020202020204" charset="0"/>
              <a:ea typeface="Open Sans" panose="020B0604020202020204" charset="0"/>
              <a:cs typeface="Open Sans" panose="020B0604020202020204" charset="0"/>
            </a:endParaRPr>
          </a:p>
          <a:p>
            <a:pPr marL="342900" indent="-342900">
              <a:lnSpc>
                <a:spcPct val="200000"/>
              </a:lnSpc>
              <a:buFont typeface="+mj-lt"/>
              <a:buAutoNum type="arabicPeriod"/>
            </a:pPr>
            <a:r>
              <a:rPr lang="ru-RU" b="1" dirty="0" smtClean="0">
                <a:latin typeface="Open Sans" panose="020B0604020202020204" charset="0"/>
                <a:ea typeface="Open Sans" panose="020B0604020202020204" charset="0"/>
                <a:cs typeface="Open Sans" panose="020B0604020202020204" charset="0"/>
              </a:rPr>
              <a:t>MARTINGAL</a:t>
            </a:r>
            <a:r>
              <a:rPr lang="ru-RU" dirty="0" smtClean="0">
                <a:latin typeface="Open Sans" panose="020B0604020202020204" charset="0"/>
                <a:ea typeface="Open Sans" panose="020B0604020202020204" charset="0"/>
                <a:cs typeface="Open Sans" panose="020B0604020202020204" charset="0"/>
              </a:rPr>
              <a:t> </a:t>
            </a:r>
            <a:r>
              <a:rPr lang="ru-RU" dirty="0">
                <a:latin typeface="Open Sans" panose="020B0604020202020204" charset="0"/>
                <a:ea typeface="Open Sans" panose="020B0604020202020204" charset="0"/>
                <a:cs typeface="Open Sans" panose="020B0604020202020204" charset="0"/>
              </a:rPr>
              <a:t>— последнее наблюдаемое </a:t>
            </a:r>
            <a:endParaRPr lang="ru-RU" dirty="0" smtClean="0">
              <a:latin typeface="Open Sans" panose="020B0604020202020204" charset="0"/>
              <a:ea typeface="Open Sans" panose="020B0604020202020204" charset="0"/>
              <a:cs typeface="Open Sans" panose="020B0604020202020204" charset="0"/>
            </a:endParaRPr>
          </a:p>
          <a:p>
            <a:pPr marL="342900" indent="-342900">
              <a:lnSpc>
                <a:spcPct val="200000"/>
              </a:lnSpc>
              <a:buFont typeface="+mj-lt"/>
              <a:buAutoNum type="arabicPeriod"/>
            </a:pPr>
            <a:r>
              <a:rPr lang="ru-RU" b="1" dirty="0" smtClean="0">
                <a:latin typeface="Open Sans" panose="020B0604020202020204" charset="0"/>
                <a:ea typeface="Open Sans" panose="020B0604020202020204" charset="0"/>
                <a:cs typeface="Open Sans" panose="020B0604020202020204" charset="0"/>
              </a:rPr>
              <a:t>ARIMA</a:t>
            </a:r>
            <a:r>
              <a:rPr lang="ru-RU" dirty="0" smtClean="0">
                <a:latin typeface="Open Sans" panose="020B0604020202020204" charset="0"/>
                <a:ea typeface="Open Sans" panose="020B0604020202020204" charset="0"/>
                <a:cs typeface="Open Sans" panose="020B0604020202020204" charset="0"/>
              </a:rPr>
              <a:t> </a:t>
            </a:r>
            <a:r>
              <a:rPr lang="ru-RU" dirty="0">
                <a:latin typeface="Open Sans" panose="020B0604020202020204" charset="0"/>
                <a:ea typeface="Open Sans" panose="020B0604020202020204" charset="0"/>
                <a:cs typeface="Open Sans" panose="020B0604020202020204" charset="0"/>
              </a:rPr>
              <a:t>— модель ARIMA </a:t>
            </a:r>
            <a:endParaRPr lang="ru-RU" dirty="0" smtClean="0">
              <a:latin typeface="Open Sans" panose="020B0604020202020204" charset="0"/>
              <a:ea typeface="Open Sans" panose="020B0604020202020204" charset="0"/>
              <a:cs typeface="Open Sans" panose="020B0604020202020204" charset="0"/>
            </a:endParaRPr>
          </a:p>
          <a:p>
            <a:pPr marL="342900" indent="-342900">
              <a:lnSpc>
                <a:spcPct val="200000"/>
              </a:lnSpc>
              <a:buFont typeface="+mj-lt"/>
              <a:buAutoNum type="arabicPeriod"/>
            </a:pPr>
            <a:r>
              <a:rPr lang="ru-RU" b="1" dirty="0" smtClean="0">
                <a:latin typeface="Open Sans" panose="020B0604020202020204" charset="0"/>
                <a:ea typeface="Open Sans" panose="020B0604020202020204" charset="0"/>
                <a:cs typeface="Open Sans" panose="020B0604020202020204" charset="0"/>
              </a:rPr>
              <a:t>LR</a:t>
            </a:r>
            <a:r>
              <a:rPr lang="ru-RU" dirty="0" smtClean="0">
                <a:latin typeface="Open Sans" panose="020B0604020202020204" charset="0"/>
                <a:ea typeface="Open Sans" panose="020B0604020202020204" charset="0"/>
                <a:cs typeface="Open Sans" panose="020B0604020202020204" charset="0"/>
              </a:rPr>
              <a:t> </a:t>
            </a:r>
            <a:r>
              <a:rPr lang="ru-RU" dirty="0">
                <a:latin typeface="Open Sans" panose="020B0604020202020204" charset="0"/>
                <a:ea typeface="Open Sans" panose="020B0604020202020204" charset="0"/>
                <a:cs typeface="Open Sans" panose="020B0604020202020204" charset="0"/>
              </a:rPr>
              <a:t>— линейная регрессия </a:t>
            </a:r>
            <a:endParaRPr lang="ru-RU" dirty="0" smtClean="0">
              <a:latin typeface="Open Sans" panose="020B0604020202020204" charset="0"/>
              <a:ea typeface="Open Sans" panose="020B0604020202020204" charset="0"/>
              <a:cs typeface="Open Sans" panose="020B0604020202020204" charset="0"/>
            </a:endParaRPr>
          </a:p>
          <a:p>
            <a:pPr marL="342900" indent="-342900">
              <a:lnSpc>
                <a:spcPct val="200000"/>
              </a:lnSpc>
              <a:buFont typeface="+mj-lt"/>
              <a:buAutoNum type="arabicPeriod"/>
            </a:pPr>
            <a:r>
              <a:rPr lang="ru-RU" b="1" dirty="0" smtClean="0">
                <a:latin typeface="Open Sans" panose="020B0604020202020204" charset="0"/>
                <a:ea typeface="Open Sans" panose="020B0604020202020204" charset="0"/>
                <a:cs typeface="Open Sans" panose="020B0604020202020204" charset="0"/>
              </a:rPr>
              <a:t>RF</a:t>
            </a:r>
            <a:r>
              <a:rPr lang="ru-RU" dirty="0" smtClean="0">
                <a:latin typeface="Open Sans" panose="020B0604020202020204" charset="0"/>
                <a:ea typeface="Open Sans" panose="020B0604020202020204" charset="0"/>
                <a:cs typeface="Open Sans" panose="020B0604020202020204" charset="0"/>
              </a:rPr>
              <a:t> </a:t>
            </a:r>
            <a:r>
              <a:rPr lang="ru-RU" dirty="0">
                <a:latin typeface="Open Sans" panose="020B0604020202020204" charset="0"/>
                <a:ea typeface="Open Sans" panose="020B0604020202020204" charset="0"/>
                <a:cs typeface="Open Sans" panose="020B0604020202020204" charset="0"/>
              </a:rPr>
              <a:t>— случайный лес </a:t>
            </a:r>
            <a:endParaRPr lang="en-US" dirty="0">
              <a:latin typeface="Open Sans" panose="020B0604020202020204" charset="0"/>
              <a:ea typeface="Open Sans" panose="020B0604020202020204" charset="0"/>
              <a:cs typeface="Open Sans" panose="020B0604020202020204" charset="0"/>
            </a:endParaRPr>
          </a:p>
        </p:txBody>
      </p:sp>
      <p:pic>
        <p:nvPicPr>
          <p:cNvPr id="4" name="Рисунок 3"/>
          <p:cNvPicPr>
            <a:picLocks noChangeAspect="1"/>
          </p:cNvPicPr>
          <p:nvPr/>
        </p:nvPicPr>
        <p:blipFill>
          <a:blip r:embed="rId2"/>
          <a:stretch>
            <a:fillRect/>
          </a:stretch>
        </p:blipFill>
        <p:spPr>
          <a:xfrm>
            <a:off x="1447800" y="6853894"/>
            <a:ext cx="5943600" cy="1860670"/>
          </a:xfrm>
          <a:prstGeom prst="rect">
            <a:avLst/>
          </a:prstGeom>
        </p:spPr>
      </p:pic>
      <p:sp>
        <p:nvSpPr>
          <p:cNvPr id="5" name="Прямоугольник 4"/>
          <p:cNvSpPr/>
          <p:nvPr/>
        </p:nvSpPr>
        <p:spPr>
          <a:xfrm>
            <a:off x="762000" y="723900"/>
            <a:ext cx="13645082" cy="463460"/>
          </a:xfrm>
          <a:prstGeom prst="rect">
            <a:avLst/>
          </a:prstGeom>
        </p:spPr>
        <p:txBody>
          <a:bodyPr wrap="none">
            <a:spAutoFit/>
          </a:bodyPr>
          <a:lstStyle/>
          <a:p>
            <a:pPr>
              <a:lnSpc>
                <a:spcPts val="1960"/>
              </a:lnSpc>
              <a:spcBef>
                <a:spcPct val="0"/>
              </a:spcBef>
            </a:pPr>
            <a:r>
              <a:rPr lang="ru-RU" sz="5400" b="1" dirty="0" smtClean="0">
                <a:solidFill>
                  <a:srgbClr val="7402C6"/>
                </a:solidFill>
                <a:latin typeface="Open Sans Bold"/>
                <a:ea typeface="Open Sans Bold"/>
                <a:cs typeface="Open Sans Bold"/>
                <a:sym typeface="Open Sans Bold"/>
              </a:rPr>
              <a:t>Модели оценки средней доходности</a:t>
            </a:r>
            <a:endParaRPr lang="en-US" sz="5400" b="1" dirty="0">
              <a:solidFill>
                <a:srgbClr val="7402C6"/>
              </a:solidFill>
              <a:latin typeface="Open Sans Bold"/>
              <a:ea typeface="Open Sans Bold"/>
              <a:cs typeface="Open Sans Bold"/>
              <a:sym typeface="Open Sans Bold"/>
            </a:endParaRPr>
          </a:p>
        </p:txBody>
      </p:sp>
      <p:pic>
        <p:nvPicPr>
          <p:cNvPr id="7" name="Рисунок 6"/>
          <p:cNvPicPr>
            <a:picLocks noChangeAspect="1"/>
          </p:cNvPicPr>
          <p:nvPr/>
        </p:nvPicPr>
        <p:blipFill>
          <a:blip r:embed="rId3"/>
          <a:stretch>
            <a:fillRect/>
          </a:stretch>
        </p:blipFill>
        <p:spPr>
          <a:xfrm>
            <a:off x="10972800" y="3482599"/>
            <a:ext cx="6230219" cy="3124636"/>
          </a:xfrm>
          <a:prstGeom prst="rect">
            <a:avLst/>
          </a:prstGeom>
        </p:spPr>
      </p:pic>
      <p:grpSp>
        <p:nvGrpSpPr>
          <p:cNvPr id="6" name="Group 3"/>
          <p:cNvGrpSpPr/>
          <p:nvPr/>
        </p:nvGrpSpPr>
        <p:grpSpPr>
          <a:xfrm>
            <a:off x="17259300" y="9258300"/>
            <a:ext cx="1028700" cy="1028700"/>
            <a:chOff x="0" y="0"/>
            <a:chExt cx="270933" cy="270933"/>
          </a:xfrm>
        </p:grpSpPr>
        <p:sp>
          <p:nvSpPr>
            <p:cNvPr id="8" name="Freeform 4"/>
            <p:cNvSpPr/>
            <p:nvPr/>
          </p:nvSpPr>
          <p:spPr>
            <a:xfrm>
              <a:off x="0" y="0"/>
              <a:ext cx="270933" cy="270933"/>
            </a:xfrm>
            <a:custGeom>
              <a:avLst/>
              <a:gdLst/>
              <a:ahLst/>
              <a:cxnLst/>
              <a:rect l="l" t="t" r="r" b="b"/>
              <a:pathLst>
                <a:path w="270933" h="270933">
                  <a:moveTo>
                    <a:pt x="0" y="0"/>
                  </a:moveTo>
                  <a:lnTo>
                    <a:pt x="270933" y="0"/>
                  </a:lnTo>
                  <a:lnTo>
                    <a:pt x="270933" y="270933"/>
                  </a:lnTo>
                  <a:lnTo>
                    <a:pt x="0" y="270933"/>
                  </a:lnTo>
                  <a:close/>
                </a:path>
              </a:pathLst>
            </a:custGeom>
            <a:gradFill rotWithShape="1">
              <a:gsLst>
                <a:gs pos="0">
                  <a:srgbClr val="E300FF">
                    <a:alpha val="100000"/>
                  </a:srgbClr>
                </a:gs>
                <a:gs pos="100000">
                  <a:srgbClr val="00068A">
                    <a:alpha val="100000"/>
                  </a:srgbClr>
                </a:gs>
              </a:gsLst>
              <a:lin ang="2700000"/>
            </a:gradFill>
          </p:spPr>
        </p:sp>
        <p:sp>
          <p:nvSpPr>
            <p:cNvPr id="9" name="TextBox 5"/>
            <p:cNvSpPr txBox="1"/>
            <p:nvPr/>
          </p:nvSpPr>
          <p:spPr>
            <a:xfrm>
              <a:off x="0" y="-38100"/>
              <a:ext cx="270933" cy="309033"/>
            </a:xfrm>
            <a:prstGeom prst="rect">
              <a:avLst/>
            </a:prstGeom>
          </p:spPr>
          <p:txBody>
            <a:bodyPr lIns="50800" tIns="50800" rIns="50800" bIns="50800" rtlCol="0" anchor="ctr"/>
            <a:lstStyle/>
            <a:p>
              <a:pPr algn="ctr">
                <a:lnSpc>
                  <a:spcPts val="2659"/>
                </a:lnSpc>
              </a:pPr>
              <a:endParaRPr/>
            </a:p>
          </p:txBody>
        </p:sp>
      </p:grpSp>
      <p:sp>
        <p:nvSpPr>
          <p:cNvPr id="10" name="TextBox 10"/>
          <p:cNvSpPr txBox="1"/>
          <p:nvPr/>
        </p:nvSpPr>
        <p:spPr>
          <a:xfrm>
            <a:off x="17499918" y="9638067"/>
            <a:ext cx="547464" cy="240591"/>
          </a:xfrm>
          <a:prstGeom prst="rect">
            <a:avLst/>
          </a:prstGeom>
        </p:spPr>
        <p:txBody>
          <a:bodyPr lIns="0" tIns="0" rIns="0" bIns="0" rtlCol="0" anchor="t">
            <a:spAutoFit/>
          </a:bodyPr>
          <a:lstStyle/>
          <a:p>
            <a:pPr algn="ctr">
              <a:lnSpc>
                <a:spcPts val="1960"/>
              </a:lnSpc>
              <a:spcBef>
                <a:spcPct val="0"/>
              </a:spcBef>
            </a:pPr>
            <a:r>
              <a:rPr lang="en-US" sz="1400" b="1" dirty="0" smtClean="0">
                <a:solidFill>
                  <a:srgbClr val="FFFFFF"/>
                </a:solidFill>
                <a:latin typeface="Open Sans Bold"/>
                <a:ea typeface="Open Sans Bold"/>
                <a:cs typeface="Open Sans Bold"/>
                <a:sym typeface="Open Sans Bold"/>
              </a:rPr>
              <a:t>9</a:t>
            </a:r>
            <a:endParaRPr lang="en-US" sz="1400" b="1" dirty="0">
              <a:solidFill>
                <a:srgbClr val="FFFFFF"/>
              </a:solidFill>
              <a:latin typeface="Open Sans Bold"/>
              <a:ea typeface="Open Sans Bold"/>
              <a:cs typeface="Open Sans Bold"/>
              <a:sym typeface="Open Sans Bold"/>
            </a:endParaRPr>
          </a:p>
        </p:txBody>
      </p:sp>
    </p:spTree>
    <p:extLst>
      <p:ext uri="{BB962C8B-B14F-4D97-AF65-F5344CB8AC3E}">
        <p14:creationId xmlns:p14="http://schemas.microsoft.com/office/powerpoint/2010/main" val="11072212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14400" y="2781300"/>
            <a:ext cx="9321783" cy="4557594"/>
          </a:xfrm>
          <a:prstGeom prst="rect">
            <a:avLst/>
          </a:prstGeom>
          <a:noFill/>
        </p:spPr>
        <p:txBody>
          <a:bodyPr wrap="none" rtlCol="0">
            <a:spAutoFit/>
          </a:bodyPr>
          <a:lstStyle/>
          <a:p>
            <a:pPr marL="342900" indent="-342900">
              <a:lnSpc>
                <a:spcPct val="250000"/>
              </a:lnSpc>
              <a:buFont typeface="+mj-lt"/>
              <a:buAutoNum type="arabicPeriod"/>
            </a:pPr>
            <a:r>
              <a:rPr lang="ru-RU" sz="2400" b="1" dirty="0" smtClean="0">
                <a:latin typeface="Open Sans" panose="020B0604020202020204" charset="0"/>
                <a:ea typeface="Open Sans" panose="020B0604020202020204" charset="0"/>
                <a:cs typeface="Open Sans" panose="020B0604020202020204" charset="0"/>
              </a:rPr>
              <a:t>UNIFORM</a:t>
            </a:r>
            <a:r>
              <a:rPr lang="ru-RU" sz="2400" dirty="0" smtClean="0">
                <a:latin typeface="Open Sans" panose="020B0604020202020204" charset="0"/>
                <a:ea typeface="Open Sans" panose="020B0604020202020204" charset="0"/>
                <a:cs typeface="Open Sans" panose="020B0604020202020204" charset="0"/>
              </a:rPr>
              <a:t> </a:t>
            </a:r>
            <a:r>
              <a:rPr lang="ru-RU" sz="2400" dirty="0">
                <a:latin typeface="Open Sans" panose="020B0604020202020204" charset="0"/>
                <a:ea typeface="Open Sans" panose="020B0604020202020204" charset="0"/>
                <a:cs typeface="Open Sans" panose="020B0604020202020204" charset="0"/>
              </a:rPr>
              <a:t>— равномерное инвестирование во все активы </a:t>
            </a:r>
            <a:endParaRPr lang="ru-RU" sz="2400" dirty="0" smtClean="0">
              <a:latin typeface="Open Sans" panose="020B0604020202020204" charset="0"/>
              <a:ea typeface="Open Sans" panose="020B0604020202020204" charset="0"/>
              <a:cs typeface="Open Sans" panose="020B0604020202020204" charset="0"/>
            </a:endParaRPr>
          </a:p>
          <a:p>
            <a:pPr marL="342900" indent="-342900">
              <a:lnSpc>
                <a:spcPct val="250000"/>
              </a:lnSpc>
              <a:buFont typeface="+mj-lt"/>
              <a:buAutoNum type="arabicPeriod"/>
            </a:pPr>
            <a:r>
              <a:rPr lang="ru-RU" sz="2400" b="1" dirty="0" smtClean="0">
                <a:latin typeface="Open Sans" panose="020B0604020202020204" charset="0"/>
                <a:ea typeface="Open Sans" panose="020B0604020202020204" charset="0"/>
                <a:cs typeface="Open Sans" panose="020B0604020202020204" charset="0"/>
              </a:rPr>
              <a:t>MOST </a:t>
            </a:r>
            <a:r>
              <a:rPr lang="ru-RU" sz="2400" b="1" dirty="0">
                <a:latin typeface="Open Sans" panose="020B0604020202020204" charset="0"/>
                <a:ea typeface="Open Sans" panose="020B0604020202020204" charset="0"/>
                <a:cs typeface="Open Sans" panose="020B0604020202020204" charset="0"/>
              </a:rPr>
              <a:t>RISKY </a:t>
            </a:r>
            <a:r>
              <a:rPr lang="ru-RU" sz="2400" dirty="0">
                <a:latin typeface="Open Sans" panose="020B0604020202020204" charset="0"/>
                <a:ea typeface="Open Sans" panose="020B0604020202020204" charset="0"/>
                <a:cs typeface="Open Sans" panose="020B0604020202020204" charset="0"/>
              </a:rPr>
              <a:t>— наиболее рискованный </a:t>
            </a:r>
            <a:endParaRPr lang="ru-RU" sz="2400" dirty="0" smtClean="0">
              <a:latin typeface="Open Sans" panose="020B0604020202020204" charset="0"/>
              <a:ea typeface="Open Sans" panose="020B0604020202020204" charset="0"/>
              <a:cs typeface="Open Sans" panose="020B0604020202020204" charset="0"/>
            </a:endParaRPr>
          </a:p>
          <a:p>
            <a:pPr marL="342900" indent="-342900">
              <a:lnSpc>
                <a:spcPct val="250000"/>
              </a:lnSpc>
              <a:buFont typeface="+mj-lt"/>
              <a:buAutoNum type="arabicPeriod"/>
            </a:pPr>
            <a:r>
              <a:rPr lang="ru-RU" sz="2400" b="1" dirty="0" smtClean="0">
                <a:latin typeface="Open Sans" panose="020B0604020202020204" charset="0"/>
                <a:ea typeface="Open Sans" panose="020B0604020202020204" charset="0"/>
                <a:cs typeface="Open Sans" panose="020B0604020202020204" charset="0"/>
              </a:rPr>
              <a:t>LESS </a:t>
            </a:r>
            <a:r>
              <a:rPr lang="ru-RU" sz="2400" b="1" dirty="0">
                <a:latin typeface="Open Sans" panose="020B0604020202020204" charset="0"/>
                <a:ea typeface="Open Sans" panose="020B0604020202020204" charset="0"/>
                <a:cs typeface="Open Sans" panose="020B0604020202020204" charset="0"/>
              </a:rPr>
              <a:t>RISKY </a:t>
            </a:r>
            <a:r>
              <a:rPr lang="ru-RU" sz="2400" dirty="0">
                <a:latin typeface="Open Sans" panose="020B0604020202020204" charset="0"/>
                <a:ea typeface="Open Sans" panose="020B0604020202020204" charset="0"/>
                <a:cs typeface="Open Sans" panose="020B0604020202020204" charset="0"/>
              </a:rPr>
              <a:t>— наименее рискованный </a:t>
            </a:r>
            <a:endParaRPr lang="ru-RU" sz="2400" dirty="0" smtClean="0">
              <a:latin typeface="Open Sans" panose="020B0604020202020204" charset="0"/>
              <a:ea typeface="Open Sans" panose="020B0604020202020204" charset="0"/>
              <a:cs typeface="Open Sans" panose="020B0604020202020204" charset="0"/>
            </a:endParaRPr>
          </a:p>
          <a:p>
            <a:pPr marL="342900" indent="-342900">
              <a:lnSpc>
                <a:spcPct val="250000"/>
              </a:lnSpc>
              <a:buFont typeface="+mj-lt"/>
              <a:buAutoNum type="arabicPeriod"/>
            </a:pPr>
            <a:r>
              <a:rPr lang="ru-RU" sz="2400" b="1" dirty="0" smtClean="0">
                <a:latin typeface="Open Sans" panose="020B0604020202020204" charset="0"/>
                <a:ea typeface="Open Sans" panose="020B0604020202020204" charset="0"/>
                <a:cs typeface="Open Sans" panose="020B0604020202020204" charset="0"/>
              </a:rPr>
              <a:t>BEST </a:t>
            </a:r>
            <a:r>
              <a:rPr lang="ru-RU" sz="2400" b="1" dirty="0">
                <a:latin typeface="Open Sans" panose="020B0604020202020204" charset="0"/>
                <a:ea typeface="Open Sans" panose="020B0604020202020204" charset="0"/>
                <a:cs typeface="Open Sans" panose="020B0604020202020204" charset="0"/>
              </a:rPr>
              <a:t>RETURN </a:t>
            </a:r>
            <a:r>
              <a:rPr lang="ru-RU" sz="2400" dirty="0">
                <a:latin typeface="Open Sans" panose="020B0604020202020204" charset="0"/>
                <a:ea typeface="Open Sans" panose="020B0604020202020204" charset="0"/>
                <a:cs typeface="Open Sans" panose="020B0604020202020204" charset="0"/>
              </a:rPr>
              <a:t>— с наибольшей доходностью </a:t>
            </a:r>
            <a:endParaRPr lang="ru-RU" sz="2400" dirty="0" smtClean="0">
              <a:latin typeface="Open Sans" panose="020B0604020202020204" charset="0"/>
              <a:ea typeface="Open Sans" panose="020B0604020202020204" charset="0"/>
              <a:cs typeface="Open Sans" panose="020B0604020202020204" charset="0"/>
            </a:endParaRPr>
          </a:p>
          <a:p>
            <a:pPr marL="342900" indent="-342900">
              <a:lnSpc>
                <a:spcPct val="250000"/>
              </a:lnSpc>
              <a:buFont typeface="+mj-lt"/>
              <a:buAutoNum type="arabicPeriod"/>
            </a:pPr>
            <a:r>
              <a:rPr lang="ru-RU" sz="2400" b="1" dirty="0" smtClean="0">
                <a:latin typeface="Open Sans" panose="020B0604020202020204" charset="0"/>
                <a:ea typeface="Open Sans" panose="020B0604020202020204" charset="0"/>
                <a:cs typeface="Open Sans" panose="020B0604020202020204" charset="0"/>
              </a:rPr>
              <a:t>WORST </a:t>
            </a:r>
            <a:r>
              <a:rPr lang="ru-RU" sz="2400" b="1" dirty="0">
                <a:latin typeface="Open Sans" panose="020B0604020202020204" charset="0"/>
                <a:ea typeface="Open Sans" panose="020B0604020202020204" charset="0"/>
                <a:cs typeface="Open Sans" panose="020B0604020202020204" charset="0"/>
              </a:rPr>
              <a:t>RETURN </a:t>
            </a:r>
            <a:r>
              <a:rPr lang="ru-RU" sz="2400" dirty="0">
                <a:latin typeface="Open Sans" panose="020B0604020202020204" charset="0"/>
                <a:ea typeface="Open Sans" panose="020B0604020202020204" charset="0"/>
                <a:cs typeface="Open Sans" panose="020B0604020202020204" charset="0"/>
              </a:rPr>
              <a:t>— с наименьшей доходностью </a:t>
            </a:r>
            <a:endParaRPr lang="en-US" sz="2400" dirty="0">
              <a:latin typeface="Open Sans" panose="020B0604020202020204" charset="0"/>
              <a:ea typeface="Open Sans" panose="020B0604020202020204" charset="0"/>
              <a:cs typeface="Open Sans" panose="020B0604020202020204" charset="0"/>
            </a:endParaRPr>
          </a:p>
        </p:txBody>
      </p:sp>
      <p:sp>
        <p:nvSpPr>
          <p:cNvPr id="3" name="Прямоугольник 2"/>
          <p:cNvSpPr/>
          <p:nvPr/>
        </p:nvSpPr>
        <p:spPr>
          <a:xfrm>
            <a:off x="762000" y="723900"/>
            <a:ext cx="9097362" cy="463460"/>
          </a:xfrm>
          <a:prstGeom prst="rect">
            <a:avLst/>
          </a:prstGeom>
        </p:spPr>
        <p:txBody>
          <a:bodyPr wrap="none">
            <a:spAutoFit/>
          </a:bodyPr>
          <a:lstStyle/>
          <a:p>
            <a:pPr>
              <a:lnSpc>
                <a:spcPts val="1960"/>
              </a:lnSpc>
              <a:spcBef>
                <a:spcPct val="0"/>
              </a:spcBef>
            </a:pPr>
            <a:r>
              <a:rPr lang="ru-RU" sz="5400" b="1" dirty="0" smtClean="0">
                <a:solidFill>
                  <a:srgbClr val="7402C6"/>
                </a:solidFill>
                <a:latin typeface="Open Sans Bold"/>
                <a:ea typeface="Open Sans Bold"/>
                <a:cs typeface="Open Sans Bold"/>
                <a:sym typeface="Open Sans Bold"/>
              </a:rPr>
              <a:t>Тривиальные стратегии</a:t>
            </a:r>
            <a:endParaRPr lang="en-US" sz="5400" b="1" dirty="0">
              <a:solidFill>
                <a:srgbClr val="7402C6"/>
              </a:solidFill>
              <a:latin typeface="Open Sans Bold"/>
              <a:ea typeface="Open Sans Bold"/>
              <a:cs typeface="Open Sans Bold"/>
              <a:sym typeface="Open Sans Bold"/>
            </a:endParaRPr>
          </a:p>
        </p:txBody>
      </p:sp>
      <p:pic>
        <p:nvPicPr>
          <p:cNvPr id="4" name="Рисунок 3"/>
          <p:cNvPicPr>
            <a:picLocks noChangeAspect="1"/>
          </p:cNvPicPr>
          <p:nvPr/>
        </p:nvPicPr>
        <p:blipFill>
          <a:blip r:embed="rId2"/>
          <a:stretch>
            <a:fillRect/>
          </a:stretch>
        </p:blipFill>
        <p:spPr>
          <a:xfrm>
            <a:off x="11201400" y="3633611"/>
            <a:ext cx="5887272" cy="2353003"/>
          </a:xfrm>
          <a:prstGeom prst="rect">
            <a:avLst/>
          </a:prstGeom>
        </p:spPr>
      </p:pic>
      <p:grpSp>
        <p:nvGrpSpPr>
          <p:cNvPr id="5" name="Group 3"/>
          <p:cNvGrpSpPr/>
          <p:nvPr/>
        </p:nvGrpSpPr>
        <p:grpSpPr>
          <a:xfrm>
            <a:off x="17259300" y="9258300"/>
            <a:ext cx="1028700" cy="1028700"/>
            <a:chOff x="0" y="0"/>
            <a:chExt cx="270933" cy="270933"/>
          </a:xfrm>
        </p:grpSpPr>
        <p:sp>
          <p:nvSpPr>
            <p:cNvPr id="6" name="Freeform 4"/>
            <p:cNvSpPr/>
            <p:nvPr/>
          </p:nvSpPr>
          <p:spPr>
            <a:xfrm>
              <a:off x="0" y="0"/>
              <a:ext cx="270933" cy="270933"/>
            </a:xfrm>
            <a:custGeom>
              <a:avLst/>
              <a:gdLst/>
              <a:ahLst/>
              <a:cxnLst/>
              <a:rect l="l" t="t" r="r" b="b"/>
              <a:pathLst>
                <a:path w="270933" h="270933">
                  <a:moveTo>
                    <a:pt x="0" y="0"/>
                  </a:moveTo>
                  <a:lnTo>
                    <a:pt x="270933" y="0"/>
                  </a:lnTo>
                  <a:lnTo>
                    <a:pt x="270933" y="270933"/>
                  </a:lnTo>
                  <a:lnTo>
                    <a:pt x="0" y="270933"/>
                  </a:lnTo>
                  <a:close/>
                </a:path>
              </a:pathLst>
            </a:custGeom>
            <a:gradFill rotWithShape="1">
              <a:gsLst>
                <a:gs pos="0">
                  <a:srgbClr val="E300FF">
                    <a:alpha val="100000"/>
                  </a:srgbClr>
                </a:gs>
                <a:gs pos="100000">
                  <a:srgbClr val="00068A">
                    <a:alpha val="100000"/>
                  </a:srgbClr>
                </a:gs>
              </a:gsLst>
              <a:lin ang="2700000"/>
            </a:gradFill>
          </p:spPr>
        </p:sp>
        <p:sp>
          <p:nvSpPr>
            <p:cNvPr id="7" name="TextBox 5"/>
            <p:cNvSpPr txBox="1"/>
            <p:nvPr/>
          </p:nvSpPr>
          <p:spPr>
            <a:xfrm>
              <a:off x="0" y="-38100"/>
              <a:ext cx="270933" cy="309033"/>
            </a:xfrm>
            <a:prstGeom prst="rect">
              <a:avLst/>
            </a:prstGeom>
          </p:spPr>
          <p:txBody>
            <a:bodyPr lIns="50800" tIns="50800" rIns="50800" bIns="50800" rtlCol="0" anchor="ctr"/>
            <a:lstStyle/>
            <a:p>
              <a:pPr algn="ctr">
                <a:lnSpc>
                  <a:spcPts val="2659"/>
                </a:lnSpc>
              </a:pPr>
              <a:endParaRPr/>
            </a:p>
          </p:txBody>
        </p:sp>
      </p:grpSp>
      <p:sp>
        <p:nvSpPr>
          <p:cNvPr id="8" name="TextBox 10"/>
          <p:cNvSpPr txBox="1"/>
          <p:nvPr/>
        </p:nvSpPr>
        <p:spPr>
          <a:xfrm>
            <a:off x="17499918" y="9638067"/>
            <a:ext cx="547464" cy="240591"/>
          </a:xfrm>
          <a:prstGeom prst="rect">
            <a:avLst/>
          </a:prstGeom>
        </p:spPr>
        <p:txBody>
          <a:bodyPr lIns="0" tIns="0" rIns="0" bIns="0" rtlCol="0" anchor="t">
            <a:spAutoFit/>
          </a:bodyPr>
          <a:lstStyle/>
          <a:p>
            <a:pPr algn="ctr">
              <a:lnSpc>
                <a:spcPts val="1960"/>
              </a:lnSpc>
              <a:spcBef>
                <a:spcPct val="0"/>
              </a:spcBef>
            </a:pPr>
            <a:r>
              <a:rPr lang="en-US" sz="1400" b="1" dirty="0" smtClean="0">
                <a:solidFill>
                  <a:srgbClr val="FFFFFF"/>
                </a:solidFill>
                <a:latin typeface="Open Sans Bold"/>
                <a:ea typeface="Open Sans Bold"/>
                <a:cs typeface="Open Sans Bold"/>
                <a:sym typeface="Open Sans Bold"/>
              </a:rPr>
              <a:t>10</a:t>
            </a:r>
            <a:endParaRPr lang="en-US" sz="1400" b="1" dirty="0">
              <a:solidFill>
                <a:srgbClr val="FFFFFF"/>
              </a:solidFill>
              <a:latin typeface="Open Sans Bold"/>
              <a:ea typeface="Open Sans Bold"/>
              <a:cs typeface="Open Sans Bold"/>
              <a:sym typeface="Open Sans Bold"/>
            </a:endParaRPr>
          </a:p>
        </p:txBody>
      </p:sp>
    </p:spTree>
    <p:extLst>
      <p:ext uri="{BB962C8B-B14F-4D97-AF65-F5344CB8AC3E}">
        <p14:creationId xmlns:p14="http://schemas.microsoft.com/office/powerpoint/2010/main" val="40128329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Рисунок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 y="2933700"/>
            <a:ext cx="7875892" cy="5562600"/>
          </a:xfrm>
          <a:prstGeom prst="rect">
            <a:avLst/>
          </a:prstGeom>
        </p:spPr>
      </p:pic>
      <p:sp>
        <p:nvSpPr>
          <p:cNvPr id="3" name="Прямоугольник 2"/>
          <p:cNvSpPr/>
          <p:nvPr/>
        </p:nvSpPr>
        <p:spPr>
          <a:xfrm>
            <a:off x="762000" y="723900"/>
            <a:ext cx="8347157" cy="348813"/>
          </a:xfrm>
          <a:prstGeom prst="rect">
            <a:avLst/>
          </a:prstGeom>
        </p:spPr>
        <p:txBody>
          <a:bodyPr wrap="none">
            <a:spAutoFit/>
          </a:bodyPr>
          <a:lstStyle/>
          <a:p>
            <a:pPr>
              <a:lnSpc>
                <a:spcPts val="1960"/>
              </a:lnSpc>
              <a:spcBef>
                <a:spcPct val="0"/>
              </a:spcBef>
            </a:pPr>
            <a:r>
              <a:rPr lang="ru-RU" sz="5400" b="1" dirty="0" smtClean="0">
                <a:solidFill>
                  <a:srgbClr val="7402C6"/>
                </a:solidFill>
                <a:latin typeface="Open Sans Bold"/>
                <a:ea typeface="Open Sans Bold"/>
                <a:cs typeface="Open Sans Bold"/>
                <a:sym typeface="Open Sans Bold"/>
              </a:rPr>
              <a:t>Результаты стратегий</a:t>
            </a:r>
            <a:endParaRPr lang="en-US" sz="5400" b="1" dirty="0">
              <a:solidFill>
                <a:srgbClr val="7402C6"/>
              </a:solidFill>
              <a:latin typeface="Open Sans Bold"/>
              <a:ea typeface="Open Sans Bold"/>
              <a:cs typeface="Open Sans Bold"/>
              <a:sym typeface="Open Sans Bold"/>
            </a:endParaRPr>
          </a:p>
        </p:txBody>
      </p:sp>
      <p:pic>
        <p:nvPicPr>
          <p:cNvPr id="5" name="Рисунок 4"/>
          <p:cNvPicPr>
            <a:picLocks noChangeAspect="1"/>
          </p:cNvPicPr>
          <p:nvPr/>
        </p:nvPicPr>
        <p:blipFill>
          <a:blip r:embed="rId3"/>
          <a:stretch>
            <a:fillRect/>
          </a:stretch>
        </p:blipFill>
        <p:spPr>
          <a:xfrm>
            <a:off x="11277600" y="922551"/>
            <a:ext cx="5763429" cy="2629267"/>
          </a:xfrm>
          <a:prstGeom prst="rect">
            <a:avLst/>
          </a:prstGeom>
        </p:spPr>
      </p:pic>
      <p:pic>
        <p:nvPicPr>
          <p:cNvPr id="6" name="Рисунок 5"/>
          <p:cNvPicPr>
            <a:picLocks noChangeAspect="1"/>
          </p:cNvPicPr>
          <p:nvPr/>
        </p:nvPicPr>
        <p:blipFill>
          <a:blip r:embed="rId4"/>
          <a:stretch>
            <a:fillRect/>
          </a:stretch>
        </p:blipFill>
        <p:spPr>
          <a:xfrm>
            <a:off x="10515600" y="3619500"/>
            <a:ext cx="7011378" cy="2734057"/>
          </a:xfrm>
          <a:prstGeom prst="rect">
            <a:avLst/>
          </a:prstGeom>
        </p:spPr>
      </p:pic>
      <p:pic>
        <p:nvPicPr>
          <p:cNvPr id="7" name="Рисунок 6"/>
          <p:cNvPicPr>
            <a:picLocks noChangeAspect="1"/>
          </p:cNvPicPr>
          <p:nvPr/>
        </p:nvPicPr>
        <p:blipFill>
          <a:blip r:embed="rId5"/>
          <a:stretch>
            <a:fillRect/>
          </a:stretch>
        </p:blipFill>
        <p:spPr>
          <a:xfrm>
            <a:off x="10639335" y="6438557"/>
            <a:ext cx="7039957" cy="2686425"/>
          </a:xfrm>
          <a:prstGeom prst="rect">
            <a:avLst/>
          </a:prstGeom>
        </p:spPr>
      </p:pic>
      <p:grpSp>
        <p:nvGrpSpPr>
          <p:cNvPr id="8" name="Group 3"/>
          <p:cNvGrpSpPr/>
          <p:nvPr/>
        </p:nvGrpSpPr>
        <p:grpSpPr>
          <a:xfrm>
            <a:off x="17259300" y="9258300"/>
            <a:ext cx="1028700" cy="1028700"/>
            <a:chOff x="0" y="0"/>
            <a:chExt cx="270933" cy="270933"/>
          </a:xfrm>
        </p:grpSpPr>
        <p:sp>
          <p:nvSpPr>
            <p:cNvPr id="9" name="Freeform 4"/>
            <p:cNvSpPr/>
            <p:nvPr/>
          </p:nvSpPr>
          <p:spPr>
            <a:xfrm>
              <a:off x="0" y="0"/>
              <a:ext cx="270933" cy="270933"/>
            </a:xfrm>
            <a:custGeom>
              <a:avLst/>
              <a:gdLst/>
              <a:ahLst/>
              <a:cxnLst/>
              <a:rect l="l" t="t" r="r" b="b"/>
              <a:pathLst>
                <a:path w="270933" h="270933">
                  <a:moveTo>
                    <a:pt x="0" y="0"/>
                  </a:moveTo>
                  <a:lnTo>
                    <a:pt x="270933" y="0"/>
                  </a:lnTo>
                  <a:lnTo>
                    <a:pt x="270933" y="270933"/>
                  </a:lnTo>
                  <a:lnTo>
                    <a:pt x="0" y="270933"/>
                  </a:lnTo>
                  <a:close/>
                </a:path>
              </a:pathLst>
            </a:custGeom>
            <a:gradFill rotWithShape="1">
              <a:gsLst>
                <a:gs pos="0">
                  <a:srgbClr val="E300FF">
                    <a:alpha val="100000"/>
                  </a:srgbClr>
                </a:gs>
                <a:gs pos="100000">
                  <a:srgbClr val="00068A">
                    <a:alpha val="100000"/>
                  </a:srgbClr>
                </a:gs>
              </a:gsLst>
              <a:lin ang="2700000"/>
            </a:gradFill>
          </p:spPr>
        </p:sp>
        <p:sp>
          <p:nvSpPr>
            <p:cNvPr id="10" name="TextBox 5"/>
            <p:cNvSpPr txBox="1"/>
            <p:nvPr/>
          </p:nvSpPr>
          <p:spPr>
            <a:xfrm>
              <a:off x="0" y="-38100"/>
              <a:ext cx="270933" cy="309033"/>
            </a:xfrm>
            <a:prstGeom prst="rect">
              <a:avLst/>
            </a:prstGeom>
          </p:spPr>
          <p:txBody>
            <a:bodyPr lIns="50800" tIns="50800" rIns="50800" bIns="50800" rtlCol="0" anchor="ctr"/>
            <a:lstStyle/>
            <a:p>
              <a:pPr algn="ctr">
                <a:lnSpc>
                  <a:spcPts val="2659"/>
                </a:lnSpc>
              </a:pPr>
              <a:endParaRPr/>
            </a:p>
          </p:txBody>
        </p:sp>
      </p:grpSp>
      <p:sp>
        <p:nvSpPr>
          <p:cNvPr id="11" name="TextBox 10"/>
          <p:cNvSpPr txBox="1"/>
          <p:nvPr/>
        </p:nvSpPr>
        <p:spPr>
          <a:xfrm>
            <a:off x="17499918" y="9638067"/>
            <a:ext cx="547464" cy="240591"/>
          </a:xfrm>
          <a:prstGeom prst="rect">
            <a:avLst/>
          </a:prstGeom>
        </p:spPr>
        <p:txBody>
          <a:bodyPr lIns="0" tIns="0" rIns="0" bIns="0" rtlCol="0" anchor="t">
            <a:spAutoFit/>
          </a:bodyPr>
          <a:lstStyle/>
          <a:p>
            <a:pPr algn="ctr">
              <a:lnSpc>
                <a:spcPts val="1960"/>
              </a:lnSpc>
              <a:spcBef>
                <a:spcPct val="0"/>
              </a:spcBef>
            </a:pPr>
            <a:r>
              <a:rPr lang="en-US" sz="1400" b="1" dirty="0" smtClean="0">
                <a:solidFill>
                  <a:srgbClr val="FFFFFF"/>
                </a:solidFill>
                <a:latin typeface="Open Sans Bold"/>
                <a:ea typeface="Open Sans Bold"/>
                <a:cs typeface="Open Sans Bold"/>
                <a:sym typeface="Open Sans Bold"/>
              </a:rPr>
              <a:t>11</a:t>
            </a:r>
            <a:endParaRPr lang="en-US" sz="1400" b="1" dirty="0">
              <a:solidFill>
                <a:srgbClr val="FFFFFF"/>
              </a:solidFill>
              <a:latin typeface="Open Sans Bold"/>
              <a:ea typeface="Open Sans Bold"/>
              <a:cs typeface="Open Sans Bold"/>
              <a:sym typeface="Open Sans Bold"/>
            </a:endParaRPr>
          </a:p>
        </p:txBody>
      </p:sp>
    </p:spTree>
    <p:extLst>
      <p:ext uri="{BB962C8B-B14F-4D97-AF65-F5344CB8AC3E}">
        <p14:creationId xmlns:p14="http://schemas.microsoft.com/office/powerpoint/2010/main" val="121863579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90600" y="2400300"/>
            <a:ext cx="17192527" cy="5301836"/>
          </a:xfrm>
          <a:prstGeom prst="rect">
            <a:avLst/>
          </a:prstGeom>
          <a:noFill/>
        </p:spPr>
        <p:txBody>
          <a:bodyPr wrap="none" rtlCol="0">
            <a:spAutoFit/>
          </a:bodyPr>
          <a:lstStyle/>
          <a:p>
            <a:pPr marL="285750" indent="-285750">
              <a:lnSpc>
                <a:spcPct val="250000"/>
              </a:lnSpc>
              <a:buFont typeface="Arial" panose="020B0604020202020204" pitchFamily="34" charset="0"/>
              <a:buChar char="•"/>
            </a:pPr>
            <a:r>
              <a:rPr lang="ru-RU" sz="2800" dirty="0">
                <a:latin typeface="Open Sans" panose="020B0604020202020204" charset="0"/>
                <a:ea typeface="Open Sans" panose="020B0604020202020204" charset="0"/>
                <a:cs typeface="Open Sans" panose="020B0604020202020204" charset="0"/>
              </a:rPr>
              <a:t>активы имеют сильную положительную корреляцию </a:t>
            </a:r>
            <a:endParaRPr lang="ru-RU" sz="2800" dirty="0" smtClean="0">
              <a:latin typeface="Open Sans" panose="020B0604020202020204" charset="0"/>
              <a:ea typeface="Open Sans" panose="020B0604020202020204" charset="0"/>
              <a:cs typeface="Open Sans" panose="020B0604020202020204" charset="0"/>
            </a:endParaRPr>
          </a:p>
          <a:p>
            <a:pPr marL="285750" indent="-285750">
              <a:lnSpc>
                <a:spcPct val="250000"/>
              </a:lnSpc>
              <a:buFont typeface="Arial" panose="020B0604020202020204" pitchFamily="34" charset="0"/>
              <a:buChar char="•"/>
            </a:pPr>
            <a:r>
              <a:rPr lang="ru-RU" sz="2800" dirty="0" smtClean="0">
                <a:latin typeface="Open Sans" panose="020B0604020202020204" charset="0"/>
                <a:ea typeface="Open Sans" panose="020B0604020202020204" charset="0"/>
                <a:cs typeface="Open Sans" panose="020B0604020202020204" charset="0"/>
              </a:rPr>
              <a:t>стремление </a:t>
            </a:r>
            <a:r>
              <a:rPr lang="ru-RU" sz="2800" dirty="0">
                <a:latin typeface="Open Sans" panose="020B0604020202020204" charset="0"/>
                <a:ea typeface="Open Sans" panose="020B0604020202020204" charset="0"/>
                <a:cs typeface="Open Sans" panose="020B0604020202020204" charset="0"/>
              </a:rPr>
              <a:t>сформировать портфель с большей доходностью влечет большие риски </a:t>
            </a:r>
            <a:endParaRPr lang="ru-RU" sz="2800" dirty="0" smtClean="0">
              <a:latin typeface="Open Sans" panose="020B0604020202020204" charset="0"/>
              <a:ea typeface="Open Sans" panose="020B0604020202020204" charset="0"/>
              <a:cs typeface="Open Sans" panose="020B0604020202020204" charset="0"/>
            </a:endParaRPr>
          </a:p>
          <a:p>
            <a:pPr marL="285750" indent="-285750">
              <a:lnSpc>
                <a:spcPct val="250000"/>
              </a:lnSpc>
              <a:buFont typeface="Arial" panose="020B0604020202020204" pitchFamily="34" charset="0"/>
              <a:buChar char="•"/>
            </a:pPr>
            <a:r>
              <a:rPr lang="ru-RU" sz="2800" dirty="0" smtClean="0">
                <a:latin typeface="Open Sans" panose="020B0604020202020204" charset="0"/>
                <a:ea typeface="Open Sans" panose="020B0604020202020204" charset="0"/>
                <a:cs typeface="Open Sans" panose="020B0604020202020204" charset="0"/>
              </a:rPr>
              <a:t>диверсификация </a:t>
            </a:r>
            <a:r>
              <a:rPr lang="ru-RU" sz="2800" dirty="0">
                <a:latin typeface="Open Sans" panose="020B0604020202020204" charset="0"/>
                <a:ea typeface="Open Sans" panose="020B0604020202020204" charset="0"/>
                <a:cs typeface="Open Sans" panose="020B0604020202020204" charset="0"/>
              </a:rPr>
              <a:t>действительно позволяет снижать риск портфеля </a:t>
            </a:r>
            <a:endParaRPr lang="ru-RU" sz="2800" dirty="0" smtClean="0">
              <a:latin typeface="Open Sans" panose="020B0604020202020204" charset="0"/>
              <a:ea typeface="Open Sans" panose="020B0604020202020204" charset="0"/>
              <a:cs typeface="Open Sans" panose="020B0604020202020204" charset="0"/>
            </a:endParaRPr>
          </a:p>
          <a:p>
            <a:pPr marL="285750" indent="-285750">
              <a:lnSpc>
                <a:spcPct val="250000"/>
              </a:lnSpc>
              <a:buFont typeface="Arial" panose="020B0604020202020204" pitchFamily="34" charset="0"/>
              <a:buChar char="•"/>
            </a:pPr>
            <a:r>
              <a:rPr lang="ru-RU" sz="2800" dirty="0" smtClean="0">
                <a:latin typeface="Open Sans" panose="020B0604020202020204" charset="0"/>
                <a:ea typeface="Open Sans" panose="020B0604020202020204" charset="0"/>
                <a:cs typeface="Open Sans" panose="020B0604020202020204" charset="0"/>
              </a:rPr>
              <a:t>как </a:t>
            </a:r>
            <a:r>
              <a:rPr lang="ru-RU" sz="2800" dirty="0">
                <a:latin typeface="Open Sans" panose="020B0604020202020204" charset="0"/>
                <a:ea typeface="Open Sans" panose="020B0604020202020204" charset="0"/>
                <a:cs typeface="Open Sans" panose="020B0604020202020204" charset="0"/>
              </a:rPr>
              <a:t>правило, формирование портфеля доминирует над инвестированием в отдельные </a:t>
            </a:r>
            <a:r>
              <a:rPr lang="ru-RU" sz="2800" dirty="0" smtClean="0">
                <a:latin typeface="Open Sans" panose="020B0604020202020204" charset="0"/>
                <a:ea typeface="Open Sans" panose="020B0604020202020204" charset="0"/>
                <a:cs typeface="Open Sans" panose="020B0604020202020204" charset="0"/>
              </a:rPr>
              <a:t>активы</a:t>
            </a:r>
          </a:p>
          <a:p>
            <a:pPr marL="285750" indent="-285750">
              <a:lnSpc>
                <a:spcPct val="250000"/>
              </a:lnSpc>
              <a:buFont typeface="Arial" panose="020B0604020202020204" pitchFamily="34" charset="0"/>
              <a:buChar char="•"/>
            </a:pPr>
            <a:r>
              <a:rPr lang="ru-RU" sz="2800" dirty="0" smtClean="0">
                <a:latin typeface="Open Sans" panose="020B0604020202020204" charset="0"/>
                <a:ea typeface="Open Sans" panose="020B0604020202020204" charset="0"/>
                <a:cs typeface="Open Sans" panose="020B0604020202020204" charset="0"/>
              </a:rPr>
              <a:t>линейная </a:t>
            </a:r>
            <a:r>
              <a:rPr lang="ru-RU" sz="2800" dirty="0">
                <a:latin typeface="Open Sans" panose="020B0604020202020204" charset="0"/>
                <a:ea typeface="Open Sans" panose="020B0604020202020204" charset="0"/>
                <a:cs typeface="Open Sans" panose="020B0604020202020204" charset="0"/>
              </a:rPr>
              <a:t>модель авторегрессии показала лучшее качество для оценки средней доходности </a:t>
            </a:r>
            <a:endParaRPr lang="en-US" sz="2800" dirty="0">
              <a:latin typeface="Open Sans" panose="020B0604020202020204" charset="0"/>
              <a:ea typeface="Open Sans" panose="020B0604020202020204" charset="0"/>
              <a:cs typeface="Open Sans" panose="020B0604020202020204" charset="0"/>
            </a:endParaRPr>
          </a:p>
        </p:txBody>
      </p:sp>
      <p:sp>
        <p:nvSpPr>
          <p:cNvPr id="4" name="Прямоугольник 3"/>
          <p:cNvSpPr/>
          <p:nvPr/>
        </p:nvSpPr>
        <p:spPr>
          <a:xfrm>
            <a:off x="762000" y="723900"/>
            <a:ext cx="3150221" cy="463460"/>
          </a:xfrm>
          <a:prstGeom prst="rect">
            <a:avLst/>
          </a:prstGeom>
        </p:spPr>
        <p:txBody>
          <a:bodyPr wrap="none">
            <a:spAutoFit/>
          </a:bodyPr>
          <a:lstStyle/>
          <a:p>
            <a:pPr>
              <a:lnSpc>
                <a:spcPts val="1960"/>
              </a:lnSpc>
              <a:spcBef>
                <a:spcPct val="0"/>
              </a:spcBef>
            </a:pPr>
            <a:r>
              <a:rPr lang="ru-RU" sz="5400" b="1" dirty="0" smtClean="0">
                <a:solidFill>
                  <a:srgbClr val="7402C6"/>
                </a:solidFill>
                <a:latin typeface="Open Sans Bold"/>
                <a:ea typeface="Open Sans Bold"/>
                <a:cs typeface="Open Sans Bold"/>
                <a:sym typeface="Open Sans Bold"/>
              </a:rPr>
              <a:t>Выводы</a:t>
            </a:r>
            <a:endParaRPr lang="en-US" sz="5400" b="1" dirty="0">
              <a:solidFill>
                <a:srgbClr val="7402C6"/>
              </a:solidFill>
              <a:latin typeface="Open Sans Bold"/>
              <a:ea typeface="Open Sans Bold"/>
              <a:cs typeface="Open Sans Bold"/>
              <a:sym typeface="Open Sans Bold"/>
            </a:endParaRPr>
          </a:p>
        </p:txBody>
      </p:sp>
      <p:grpSp>
        <p:nvGrpSpPr>
          <p:cNvPr id="5" name="Group 3"/>
          <p:cNvGrpSpPr/>
          <p:nvPr/>
        </p:nvGrpSpPr>
        <p:grpSpPr>
          <a:xfrm>
            <a:off x="17259300" y="9258300"/>
            <a:ext cx="1028700" cy="1028700"/>
            <a:chOff x="0" y="0"/>
            <a:chExt cx="270933" cy="270933"/>
          </a:xfrm>
        </p:grpSpPr>
        <p:sp>
          <p:nvSpPr>
            <p:cNvPr id="6" name="Freeform 4"/>
            <p:cNvSpPr/>
            <p:nvPr/>
          </p:nvSpPr>
          <p:spPr>
            <a:xfrm>
              <a:off x="0" y="0"/>
              <a:ext cx="270933" cy="270933"/>
            </a:xfrm>
            <a:custGeom>
              <a:avLst/>
              <a:gdLst/>
              <a:ahLst/>
              <a:cxnLst/>
              <a:rect l="l" t="t" r="r" b="b"/>
              <a:pathLst>
                <a:path w="270933" h="270933">
                  <a:moveTo>
                    <a:pt x="0" y="0"/>
                  </a:moveTo>
                  <a:lnTo>
                    <a:pt x="270933" y="0"/>
                  </a:lnTo>
                  <a:lnTo>
                    <a:pt x="270933" y="270933"/>
                  </a:lnTo>
                  <a:lnTo>
                    <a:pt x="0" y="270933"/>
                  </a:lnTo>
                  <a:close/>
                </a:path>
              </a:pathLst>
            </a:custGeom>
            <a:gradFill rotWithShape="1">
              <a:gsLst>
                <a:gs pos="0">
                  <a:srgbClr val="E300FF">
                    <a:alpha val="100000"/>
                  </a:srgbClr>
                </a:gs>
                <a:gs pos="100000">
                  <a:srgbClr val="00068A">
                    <a:alpha val="100000"/>
                  </a:srgbClr>
                </a:gs>
              </a:gsLst>
              <a:lin ang="2700000"/>
            </a:gradFill>
          </p:spPr>
        </p:sp>
        <p:sp>
          <p:nvSpPr>
            <p:cNvPr id="7" name="TextBox 5"/>
            <p:cNvSpPr txBox="1"/>
            <p:nvPr/>
          </p:nvSpPr>
          <p:spPr>
            <a:xfrm>
              <a:off x="0" y="-38100"/>
              <a:ext cx="270933" cy="309033"/>
            </a:xfrm>
            <a:prstGeom prst="rect">
              <a:avLst/>
            </a:prstGeom>
          </p:spPr>
          <p:txBody>
            <a:bodyPr lIns="50800" tIns="50800" rIns="50800" bIns="50800" rtlCol="0" anchor="ctr"/>
            <a:lstStyle/>
            <a:p>
              <a:pPr algn="ctr">
                <a:lnSpc>
                  <a:spcPts val="2659"/>
                </a:lnSpc>
              </a:pPr>
              <a:endParaRPr/>
            </a:p>
          </p:txBody>
        </p:sp>
      </p:grpSp>
      <p:sp>
        <p:nvSpPr>
          <p:cNvPr id="8" name="TextBox 10"/>
          <p:cNvSpPr txBox="1"/>
          <p:nvPr/>
        </p:nvSpPr>
        <p:spPr>
          <a:xfrm>
            <a:off x="17499918" y="9638067"/>
            <a:ext cx="547464" cy="240591"/>
          </a:xfrm>
          <a:prstGeom prst="rect">
            <a:avLst/>
          </a:prstGeom>
        </p:spPr>
        <p:txBody>
          <a:bodyPr lIns="0" tIns="0" rIns="0" bIns="0" rtlCol="0" anchor="t">
            <a:spAutoFit/>
          </a:bodyPr>
          <a:lstStyle/>
          <a:p>
            <a:pPr algn="ctr">
              <a:lnSpc>
                <a:spcPts val="1960"/>
              </a:lnSpc>
              <a:spcBef>
                <a:spcPct val="0"/>
              </a:spcBef>
            </a:pPr>
            <a:r>
              <a:rPr lang="en-US" sz="1400" b="1" dirty="0" smtClean="0">
                <a:solidFill>
                  <a:srgbClr val="FFFFFF"/>
                </a:solidFill>
                <a:latin typeface="Open Sans Bold"/>
                <a:ea typeface="Open Sans Bold"/>
                <a:cs typeface="Open Sans Bold"/>
                <a:sym typeface="Open Sans Bold"/>
              </a:rPr>
              <a:t>12</a:t>
            </a:r>
            <a:endParaRPr lang="en-US" sz="1400" b="1" dirty="0">
              <a:solidFill>
                <a:srgbClr val="FFFFFF"/>
              </a:solidFill>
              <a:latin typeface="Open Sans Bold"/>
              <a:ea typeface="Open Sans Bold"/>
              <a:cs typeface="Open Sans Bold"/>
              <a:sym typeface="Open Sans Bold"/>
            </a:endParaRPr>
          </a:p>
        </p:txBody>
      </p:sp>
    </p:spTree>
    <p:extLst>
      <p:ext uri="{BB962C8B-B14F-4D97-AF65-F5344CB8AC3E}">
        <p14:creationId xmlns:p14="http://schemas.microsoft.com/office/powerpoint/2010/main" val="361505864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98563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29707" y="332729"/>
            <a:ext cx="369285" cy="363243"/>
          </a:xfrm>
          <a:custGeom>
            <a:avLst/>
            <a:gdLst/>
            <a:ahLst/>
            <a:cxnLst/>
            <a:rect l="l" t="t" r="r" b="b"/>
            <a:pathLst>
              <a:path w="369285" h="363243">
                <a:moveTo>
                  <a:pt x="0" y="0"/>
                </a:moveTo>
                <a:lnTo>
                  <a:pt x="369286" y="0"/>
                </a:lnTo>
                <a:lnTo>
                  <a:pt x="369286" y="363242"/>
                </a:lnTo>
                <a:lnTo>
                  <a:pt x="0" y="363242"/>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grpSp>
        <p:nvGrpSpPr>
          <p:cNvPr id="3" name="Group 3"/>
          <p:cNvGrpSpPr/>
          <p:nvPr/>
        </p:nvGrpSpPr>
        <p:grpSpPr>
          <a:xfrm>
            <a:off x="17259300" y="9258300"/>
            <a:ext cx="1028700" cy="1028700"/>
            <a:chOff x="0" y="0"/>
            <a:chExt cx="270933" cy="270933"/>
          </a:xfrm>
        </p:grpSpPr>
        <p:sp>
          <p:nvSpPr>
            <p:cNvPr id="4" name="Freeform 4"/>
            <p:cNvSpPr/>
            <p:nvPr/>
          </p:nvSpPr>
          <p:spPr>
            <a:xfrm>
              <a:off x="0" y="0"/>
              <a:ext cx="270933" cy="270933"/>
            </a:xfrm>
            <a:custGeom>
              <a:avLst/>
              <a:gdLst/>
              <a:ahLst/>
              <a:cxnLst/>
              <a:rect l="l" t="t" r="r" b="b"/>
              <a:pathLst>
                <a:path w="270933" h="270933">
                  <a:moveTo>
                    <a:pt x="0" y="0"/>
                  </a:moveTo>
                  <a:lnTo>
                    <a:pt x="270933" y="0"/>
                  </a:lnTo>
                  <a:lnTo>
                    <a:pt x="270933" y="270933"/>
                  </a:lnTo>
                  <a:lnTo>
                    <a:pt x="0" y="270933"/>
                  </a:lnTo>
                  <a:close/>
                </a:path>
              </a:pathLst>
            </a:custGeom>
            <a:gradFill rotWithShape="1">
              <a:gsLst>
                <a:gs pos="0">
                  <a:srgbClr val="E300FF">
                    <a:alpha val="100000"/>
                  </a:srgbClr>
                </a:gs>
                <a:gs pos="100000">
                  <a:srgbClr val="00068A">
                    <a:alpha val="100000"/>
                  </a:srgbClr>
                </a:gs>
              </a:gsLst>
              <a:lin ang="2700000"/>
            </a:gradFill>
          </p:spPr>
        </p:sp>
        <p:sp>
          <p:nvSpPr>
            <p:cNvPr id="5" name="TextBox 5"/>
            <p:cNvSpPr txBox="1"/>
            <p:nvPr/>
          </p:nvSpPr>
          <p:spPr>
            <a:xfrm>
              <a:off x="0" y="-38100"/>
              <a:ext cx="270933" cy="309033"/>
            </a:xfrm>
            <a:prstGeom prst="rect">
              <a:avLst/>
            </a:prstGeom>
          </p:spPr>
          <p:txBody>
            <a:bodyPr lIns="50800" tIns="50800" rIns="50800" bIns="50800" rtlCol="0" anchor="ctr"/>
            <a:lstStyle/>
            <a:p>
              <a:pPr algn="ctr">
                <a:lnSpc>
                  <a:spcPts val="2659"/>
                </a:lnSpc>
              </a:pPr>
              <a:endParaRPr/>
            </a:p>
          </p:txBody>
        </p:sp>
      </p:grpSp>
      <p:sp>
        <p:nvSpPr>
          <p:cNvPr id="6" name="Freeform 6"/>
          <p:cNvSpPr/>
          <p:nvPr/>
        </p:nvSpPr>
        <p:spPr>
          <a:xfrm>
            <a:off x="15889000" y="1031011"/>
            <a:ext cx="4316765" cy="4316765"/>
          </a:xfrm>
          <a:custGeom>
            <a:avLst/>
            <a:gdLst/>
            <a:ahLst/>
            <a:cxnLst/>
            <a:rect l="l" t="t" r="r" b="b"/>
            <a:pathLst>
              <a:path w="4316765" h="4316765">
                <a:moveTo>
                  <a:pt x="0" y="0"/>
                </a:moveTo>
                <a:lnTo>
                  <a:pt x="4316765" y="0"/>
                </a:lnTo>
                <a:lnTo>
                  <a:pt x="4316765" y="4316765"/>
                </a:lnTo>
                <a:lnTo>
                  <a:pt x="0" y="4316765"/>
                </a:lnTo>
                <a:lnTo>
                  <a:pt x="0" y="0"/>
                </a:lnTo>
                <a:close/>
              </a:path>
            </a:pathLst>
          </a:custGeom>
          <a:blipFill>
            <a:blip r:embed="rId4">
              <a:alphaModFix amt="19999"/>
            </a:blip>
            <a:stretch>
              <a:fillRect/>
            </a:stretch>
          </a:blipFill>
        </p:spPr>
      </p:sp>
      <p:grpSp>
        <p:nvGrpSpPr>
          <p:cNvPr id="7" name="Group 7"/>
          <p:cNvGrpSpPr/>
          <p:nvPr/>
        </p:nvGrpSpPr>
        <p:grpSpPr>
          <a:xfrm>
            <a:off x="0" y="1689380"/>
            <a:ext cx="9525000" cy="7143750"/>
            <a:chOff x="0" y="0"/>
            <a:chExt cx="12700000" cy="9525000"/>
          </a:xfrm>
        </p:grpSpPr>
        <p:pic>
          <p:nvPicPr>
            <p:cNvPr id="8" name="Picture 8"/>
            <p:cNvPicPr>
              <a:picLocks noChangeAspect="1"/>
            </p:cNvPicPr>
            <p:nvPr/>
          </p:nvPicPr>
          <p:blipFill>
            <a:blip r:embed="rId5"/>
            <a:srcRect t="1219" b="1219"/>
            <a:stretch>
              <a:fillRect/>
            </a:stretch>
          </p:blipFill>
          <p:spPr>
            <a:xfrm>
              <a:off x="0" y="0"/>
              <a:ext cx="12700000" cy="9525000"/>
            </a:xfrm>
            <a:prstGeom prst="rect">
              <a:avLst/>
            </a:prstGeom>
          </p:spPr>
        </p:pic>
      </p:grpSp>
      <p:sp>
        <p:nvSpPr>
          <p:cNvPr id="9" name="Freeform 9"/>
          <p:cNvSpPr/>
          <p:nvPr/>
        </p:nvSpPr>
        <p:spPr>
          <a:xfrm>
            <a:off x="9883689" y="1832671"/>
            <a:ext cx="1242423" cy="1242423"/>
          </a:xfrm>
          <a:custGeom>
            <a:avLst/>
            <a:gdLst/>
            <a:ahLst/>
            <a:cxnLst/>
            <a:rect l="l" t="t" r="r" b="b"/>
            <a:pathLst>
              <a:path w="1242423" h="1242423">
                <a:moveTo>
                  <a:pt x="0" y="0"/>
                </a:moveTo>
                <a:lnTo>
                  <a:pt x="1242423" y="0"/>
                </a:lnTo>
                <a:lnTo>
                  <a:pt x="1242423" y="1242422"/>
                </a:lnTo>
                <a:lnTo>
                  <a:pt x="0" y="1242422"/>
                </a:lnTo>
                <a:lnTo>
                  <a:pt x="0" y="0"/>
                </a:lnTo>
                <a:close/>
              </a:path>
            </a:pathLst>
          </a:custGeom>
          <a:blipFill>
            <a:blip r:embed="rId4"/>
            <a:stretch>
              <a:fillRect/>
            </a:stretch>
          </a:blipFill>
        </p:spPr>
      </p:sp>
      <p:sp>
        <p:nvSpPr>
          <p:cNvPr id="10" name="TextBox 10"/>
          <p:cNvSpPr txBox="1"/>
          <p:nvPr/>
        </p:nvSpPr>
        <p:spPr>
          <a:xfrm>
            <a:off x="17499918" y="9638067"/>
            <a:ext cx="547464" cy="240591"/>
          </a:xfrm>
          <a:prstGeom prst="rect">
            <a:avLst/>
          </a:prstGeom>
        </p:spPr>
        <p:txBody>
          <a:bodyPr lIns="0" tIns="0" rIns="0" bIns="0" rtlCol="0" anchor="t">
            <a:spAutoFit/>
          </a:bodyPr>
          <a:lstStyle/>
          <a:p>
            <a:pPr algn="ctr">
              <a:lnSpc>
                <a:spcPts val="1960"/>
              </a:lnSpc>
              <a:spcBef>
                <a:spcPct val="0"/>
              </a:spcBef>
            </a:pPr>
            <a:r>
              <a:rPr lang="en-US" sz="1400" b="1" dirty="0">
                <a:solidFill>
                  <a:srgbClr val="FFFFFF"/>
                </a:solidFill>
                <a:latin typeface="Open Sans Bold"/>
                <a:ea typeface="Open Sans Bold"/>
                <a:cs typeface="Open Sans Bold"/>
                <a:sym typeface="Open Sans Bold"/>
              </a:rPr>
              <a:t>02</a:t>
            </a:r>
          </a:p>
        </p:txBody>
      </p:sp>
      <p:sp>
        <p:nvSpPr>
          <p:cNvPr id="11" name="TextBox 11"/>
          <p:cNvSpPr txBox="1"/>
          <p:nvPr/>
        </p:nvSpPr>
        <p:spPr>
          <a:xfrm>
            <a:off x="10419176" y="2272955"/>
            <a:ext cx="5328489" cy="927586"/>
          </a:xfrm>
          <a:prstGeom prst="rect">
            <a:avLst/>
          </a:prstGeom>
        </p:spPr>
        <p:txBody>
          <a:bodyPr lIns="0" tIns="0" rIns="0" bIns="0" rtlCol="0" anchor="t">
            <a:spAutoFit/>
          </a:bodyPr>
          <a:lstStyle/>
          <a:p>
            <a:pPr algn="l">
              <a:lnSpc>
                <a:spcPts val="7320"/>
              </a:lnSpc>
            </a:pPr>
            <a:r>
              <a:rPr lang="en-US" sz="6000" dirty="0">
                <a:solidFill>
                  <a:srgbClr val="1F2020"/>
                </a:solidFill>
                <a:latin typeface="Anton"/>
                <a:ea typeface="Anton"/>
                <a:cs typeface="Anton"/>
                <a:sym typeface="Anton"/>
              </a:rPr>
              <a:t>About Artificial </a:t>
            </a:r>
          </a:p>
        </p:txBody>
      </p:sp>
      <p:sp>
        <p:nvSpPr>
          <p:cNvPr id="12" name="TextBox 12"/>
          <p:cNvSpPr txBox="1"/>
          <p:nvPr/>
        </p:nvSpPr>
        <p:spPr>
          <a:xfrm>
            <a:off x="10419176" y="3239217"/>
            <a:ext cx="5328489" cy="927586"/>
          </a:xfrm>
          <a:prstGeom prst="rect">
            <a:avLst/>
          </a:prstGeom>
        </p:spPr>
        <p:txBody>
          <a:bodyPr lIns="0" tIns="0" rIns="0" bIns="0" rtlCol="0" anchor="t">
            <a:spAutoFit/>
          </a:bodyPr>
          <a:lstStyle/>
          <a:p>
            <a:pPr algn="l">
              <a:lnSpc>
                <a:spcPts val="7320"/>
              </a:lnSpc>
            </a:pPr>
            <a:r>
              <a:rPr lang="en-US" sz="6000" dirty="0">
                <a:solidFill>
                  <a:srgbClr val="7402C6"/>
                </a:solidFill>
                <a:latin typeface="Anton"/>
                <a:ea typeface="Anton"/>
                <a:cs typeface="Anton"/>
                <a:sym typeface="Anton"/>
              </a:rPr>
              <a:t>Intelligence</a:t>
            </a:r>
          </a:p>
        </p:txBody>
      </p:sp>
      <p:sp>
        <p:nvSpPr>
          <p:cNvPr id="13" name="TextBox 13"/>
          <p:cNvSpPr txBox="1"/>
          <p:nvPr/>
        </p:nvSpPr>
        <p:spPr>
          <a:xfrm>
            <a:off x="10419176" y="5723024"/>
            <a:ext cx="5328489" cy="1035576"/>
          </a:xfrm>
          <a:prstGeom prst="rect">
            <a:avLst/>
          </a:prstGeom>
        </p:spPr>
        <p:txBody>
          <a:bodyPr lIns="0" tIns="0" rIns="0" bIns="0" rtlCol="0" anchor="t">
            <a:spAutoFit/>
          </a:bodyPr>
          <a:lstStyle/>
          <a:p>
            <a:pPr algn="l">
              <a:lnSpc>
                <a:spcPts val="1680"/>
              </a:lnSpc>
              <a:spcBef>
                <a:spcPct val="0"/>
              </a:spcBef>
            </a:pPr>
            <a:r>
              <a:rPr lang="en-US" sz="1200" dirty="0">
                <a:solidFill>
                  <a:srgbClr val="1F2020"/>
                </a:solidFill>
                <a:latin typeface="Open Sans"/>
                <a:ea typeface="Open Sans"/>
                <a:cs typeface="Open Sans"/>
                <a:sym typeface="Open Sans"/>
              </a:rPr>
              <a:t>Lorem ipsum dolor sit </a:t>
            </a:r>
            <a:r>
              <a:rPr lang="en-US" sz="1200" dirty="0" err="1">
                <a:solidFill>
                  <a:srgbClr val="1F2020"/>
                </a:solidFill>
                <a:latin typeface="Open Sans"/>
                <a:ea typeface="Open Sans"/>
                <a:cs typeface="Open Sans"/>
                <a:sym typeface="Open Sans"/>
              </a:rPr>
              <a:t>amet</a:t>
            </a:r>
            <a:r>
              <a:rPr lang="en-US" sz="1200" dirty="0">
                <a:solidFill>
                  <a:srgbClr val="1F2020"/>
                </a:solidFill>
                <a:latin typeface="Open Sans"/>
                <a:ea typeface="Open Sans"/>
                <a:cs typeface="Open Sans"/>
                <a:sym typeface="Open Sans"/>
              </a:rPr>
              <a:t>, </a:t>
            </a:r>
            <a:r>
              <a:rPr lang="en-US" sz="1200" dirty="0" err="1">
                <a:solidFill>
                  <a:srgbClr val="1F2020"/>
                </a:solidFill>
                <a:latin typeface="Open Sans"/>
                <a:ea typeface="Open Sans"/>
                <a:cs typeface="Open Sans"/>
                <a:sym typeface="Open Sans"/>
              </a:rPr>
              <a:t>consectetur</a:t>
            </a:r>
            <a:r>
              <a:rPr lang="en-US" sz="1200" dirty="0">
                <a:solidFill>
                  <a:srgbClr val="1F2020"/>
                </a:solidFill>
                <a:latin typeface="Open Sans"/>
                <a:ea typeface="Open Sans"/>
                <a:cs typeface="Open Sans"/>
                <a:sym typeface="Open Sans"/>
              </a:rPr>
              <a:t> </a:t>
            </a:r>
            <a:r>
              <a:rPr lang="en-US" sz="1200" dirty="0" err="1">
                <a:solidFill>
                  <a:srgbClr val="1F2020"/>
                </a:solidFill>
                <a:latin typeface="Open Sans"/>
                <a:ea typeface="Open Sans"/>
                <a:cs typeface="Open Sans"/>
                <a:sym typeface="Open Sans"/>
              </a:rPr>
              <a:t>adipiscing</a:t>
            </a:r>
            <a:r>
              <a:rPr lang="en-US" sz="1200" dirty="0">
                <a:solidFill>
                  <a:srgbClr val="1F2020"/>
                </a:solidFill>
                <a:latin typeface="Open Sans"/>
                <a:ea typeface="Open Sans"/>
                <a:cs typeface="Open Sans"/>
                <a:sym typeface="Open Sans"/>
              </a:rPr>
              <a:t> </a:t>
            </a:r>
            <a:r>
              <a:rPr lang="en-US" sz="1200" dirty="0" err="1">
                <a:solidFill>
                  <a:srgbClr val="1F2020"/>
                </a:solidFill>
                <a:latin typeface="Open Sans"/>
                <a:ea typeface="Open Sans"/>
                <a:cs typeface="Open Sans"/>
                <a:sym typeface="Open Sans"/>
              </a:rPr>
              <a:t>elit</a:t>
            </a:r>
            <a:r>
              <a:rPr lang="en-US" sz="1200" dirty="0">
                <a:solidFill>
                  <a:srgbClr val="1F2020"/>
                </a:solidFill>
                <a:latin typeface="Open Sans"/>
                <a:ea typeface="Open Sans"/>
                <a:cs typeface="Open Sans"/>
                <a:sym typeface="Open Sans"/>
              </a:rPr>
              <a:t>, </a:t>
            </a:r>
            <a:r>
              <a:rPr lang="en-US" sz="1200" dirty="0" err="1">
                <a:solidFill>
                  <a:srgbClr val="1F2020"/>
                </a:solidFill>
                <a:latin typeface="Open Sans"/>
                <a:ea typeface="Open Sans"/>
                <a:cs typeface="Open Sans"/>
                <a:sym typeface="Open Sans"/>
              </a:rPr>
              <a:t>sed</a:t>
            </a:r>
            <a:r>
              <a:rPr lang="en-US" sz="1200" dirty="0">
                <a:solidFill>
                  <a:srgbClr val="1F2020"/>
                </a:solidFill>
                <a:latin typeface="Open Sans"/>
                <a:ea typeface="Open Sans"/>
                <a:cs typeface="Open Sans"/>
                <a:sym typeface="Open Sans"/>
              </a:rPr>
              <a:t> do </a:t>
            </a:r>
            <a:r>
              <a:rPr lang="en-US" sz="1200" dirty="0" err="1">
                <a:solidFill>
                  <a:srgbClr val="1F2020"/>
                </a:solidFill>
                <a:latin typeface="Open Sans"/>
                <a:ea typeface="Open Sans"/>
                <a:cs typeface="Open Sans"/>
                <a:sym typeface="Open Sans"/>
              </a:rPr>
              <a:t>eiusmod</a:t>
            </a:r>
            <a:r>
              <a:rPr lang="en-US" sz="1200" dirty="0">
                <a:solidFill>
                  <a:srgbClr val="1F2020"/>
                </a:solidFill>
                <a:latin typeface="Open Sans"/>
                <a:ea typeface="Open Sans"/>
                <a:cs typeface="Open Sans"/>
                <a:sym typeface="Open Sans"/>
              </a:rPr>
              <a:t> </a:t>
            </a:r>
            <a:r>
              <a:rPr lang="en-US" sz="1200" dirty="0" err="1">
                <a:solidFill>
                  <a:srgbClr val="1F2020"/>
                </a:solidFill>
                <a:latin typeface="Open Sans"/>
                <a:ea typeface="Open Sans"/>
                <a:cs typeface="Open Sans"/>
                <a:sym typeface="Open Sans"/>
              </a:rPr>
              <a:t>tempor</a:t>
            </a:r>
            <a:r>
              <a:rPr lang="en-US" sz="1200" dirty="0">
                <a:solidFill>
                  <a:srgbClr val="1F2020"/>
                </a:solidFill>
                <a:latin typeface="Open Sans"/>
                <a:ea typeface="Open Sans"/>
                <a:cs typeface="Open Sans"/>
                <a:sym typeface="Open Sans"/>
              </a:rPr>
              <a:t> </a:t>
            </a:r>
            <a:r>
              <a:rPr lang="en-US" sz="1200" dirty="0" err="1">
                <a:solidFill>
                  <a:srgbClr val="1F2020"/>
                </a:solidFill>
                <a:latin typeface="Open Sans"/>
                <a:ea typeface="Open Sans"/>
                <a:cs typeface="Open Sans"/>
                <a:sym typeface="Open Sans"/>
              </a:rPr>
              <a:t>incididunt</a:t>
            </a:r>
            <a:r>
              <a:rPr lang="en-US" sz="1200" dirty="0">
                <a:solidFill>
                  <a:srgbClr val="1F2020"/>
                </a:solidFill>
                <a:latin typeface="Open Sans"/>
                <a:ea typeface="Open Sans"/>
                <a:cs typeface="Open Sans"/>
                <a:sym typeface="Open Sans"/>
              </a:rPr>
              <a:t> </a:t>
            </a:r>
            <a:r>
              <a:rPr lang="en-US" sz="1200" dirty="0" err="1">
                <a:solidFill>
                  <a:srgbClr val="1F2020"/>
                </a:solidFill>
                <a:latin typeface="Open Sans"/>
                <a:ea typeface="Open Sans"/>
                <a:cs typeface="Open Sans"/>
                <a:sym typeface="Open Sans"/>
              </a:rPr>
              <a:t>ut</a:t>
            </a:r>
            <a:r>
              <a:rPr lang="en-US" sz="1200" dirty="0">
                <a:solidFill>
                  <a:srgbClr val="1F2020"/>
                </a:solidFill>
                <a:latin typeface="Open Sans"/>
                <a:ea typeface="Open Sans"/>
                <a:cs typeface="Open Sans"/>
                <a:sym typeface="Open Sans"/>
              </a:rPr>
              <a:t> </a:t>
            </a:r>
            <a:r>
              <a:rPr lang="en-US" sz="1200" dirty="0" err="1">
                <a:solidFill>
                  <a:srgbClr val="1F2020"/>
                </a:solidFill>
                <a:latin typeface="Open Sans"/>
                <a:ea typeface="Open Sans"/>
                <a:cs typeface="Open Sans"/>
                <a:sym typeface="Open Sans"/>
              </a:rPr>
              <a:t>labore</a:t>
            </a:r>
            <a:r>
              <a:rPr lang="en-US" sz="1200" dirty="0">
                <a:solidFill>
                  <a:srgbClr val="1F2020"/>
                </a:solidFill>
                <a:latin typeface="Open Sans"/>
                <a:ea typeface="Open Sans"/>
                <a:cs typeface="Open Sans"/>
                <a:sym typeface="Open Sans"/>
              </a:rPr>
              <a:t> et </a:t>
            </a:r>
            <a:r>
              <a:rPr lang="en-US" sz="1200" dirty="0" err="1">
                <a:solidFill>
                  <a:srgbClr val="1F2020"/>
                </a:solidFill>
                <a:latin typeface="Open Sans"/>
                <a:ea typeface="Open Sans"/>
                <a:cs typeface="Open Sans"/>
                <a:sym typeface="Open Sans"/>
              </a:rPr>
              <a:t>dolore</a:t>
            </a:r>
            <a:r>
              <a:rPr lang="en-US" sz="1200" dirty="0">
                <a:solidFill>
                  <a:srgbClr val="1F2020"/>
                </a:solidFill>
                <a:latin typeface="Open Sans"/>
                <a:ea typeface="Open Sans"/>
                <a:cs typeface="Open Sans"/>
                <a:sym typeface="Open Sans"/>
              </a:rPr>
              <a:t> magna </a:t>
            </a:r>
            <a:r>
              <a:rPr lang="en-US" sz="1200" dirty="0" err="1">
                <a:solidFill>
                  <a:srgbClr val="1F2020"/>
                </a:solidFill>
                <a:latin typeface="Open Sans"/>
                <a:ea typeface="Open Sans"/>
                <a:cs typeface="Open Sans"/>
                <a:sym typeface="Open Sans"/>
              </a:rPr>
              <a:t>aliqua</a:t>
            </a:r>
            <a:r>
              <a:rPr lang="en-US" sz="1200" dirty="0">
                <a:solidFill>
                  <a:srgbClr val="1F2020"/>
                </a:solidFill>
                <a:latin typeface="Open Sans"/>
                <a:ea typeface="Open Sans"/>
                <a:cs typeface="Open Sans"/>
                <a:sym typeface="Open Sans"/>
              </a:rPr>
              <a:t>. </a:t>
            </a:r>
            <a:r>
              <a:rPr lang="en-US" sz="1200" dirty="0" err="1">
                <a:solidFill>
                  <a:srgbClr val="1F2020"/>
                </a:solidFill>
                <a:latin typeface="Open Sans"/>
                <a:ea typeface="Open Sans"/>
                <a:cs typeface="Open Sans"/>
                <a:sym typeface="Open Sans"/>
              </a:rPr>
              <a:t>Ut</a:t>
            </a:r>
            <a:r>
              <a:rPr lang="en-US" sz="1200" dirty="0">
                <a:solidFill>
                  <a:srgbClr val="1F2020"/>
                </a:solidFill>
                <a:latin typeface="Open Sans"/>
                <a:ea typeface="Open Sans"/>
                <a:cs typeface="Open Sans"/>
                <a:sym typeface="Open Sans"/>
              </a:rPr>
              <a:t> </a:t>
            </a:r>
            <a:r>
              <a:rPr lang="en-US" sz="1200" dirty="0" err="1">
                <a:solidFill>
                  <a:srgbClr val="1F2020"/>
                </a:solidFill>
                <a:latin typeface="Open Sans"/>
                <a:ea typeface="Open Sans"/>
                <a:cs typeface="Open Sans"/>
                <a:sym typeface="Open Sans"/>
              </a:rPr>
              <a:t>enim</a:t>
            </a:r>
            <a:r>
              <a:rPr lang="en-US" sz="1200" dirty="0">
                <a:solidFill>
                  <a:srgbClr val="1F2020"/>
                </a:solidFill>
                <a:latin typeface="Open Sans"/>
                <a:ea typeface="Open Sans"/>
                <a:cs typeface="Open Sans"/>
                <a:sym typeface="Open Sans"/>
              </a:rPr>
              <a:t> ad minim </a:t>
            </a:r>
            <a:r>
              <a:rPr lang="en-US" sz="1200" dirty="0" err="1">
                <a:solidFill>
                  <a:srgbClr val="1F2020"/>
                </a:solidFill>
                <a:latin typeface="Open Sans"/>
                <a:ea typeface="Open Sans"/>
                <a:cs typeface="Open Sans"/>
                <a:sym typeface="Open Sans"/>
              </a:rPr>
              <a:t>veniam</a:t>
            </a:r>
            <a:r>
              <a:rPr lang="en-US" sz="1200" dirty="0">
                <a:solidFill>
                  <a:srgbClr val="1F2020"/>
                </a:solidFill>
                <a:latin typeface="Open Sans"/>
                <a:ea typeface="Open Sans"/>
                <a:cs typeface="Open Sans"/>
                <a:sym typeface="Open Sans"/>
              </a:rPr>
              <a:t>, </a:t>
            </a:r>
            <a:r>
              <a:rPr lang="en-US" sz="1200" dirty="0" err="1">
                <a:solidFill>
                  <a:srgbClr val="1F2020"/>
                </a:solidFill>
                <a:latin typeface="Open Sans"/>
                <a:ea typeface="Open Sans"/>
                <a:cs typeface="Open Sans"/>
                <a:sym typeface="Open Sans"/>
              </a:rPr>
              <a:t>quis</a:t>
            </a:r>
            <a:r>
              <a:rPr lang="en-US" sz="1200" dirty="0">
                <a:solidFill>
                  <a:srgbClr val="1F2020"/>
                </a:solidFill>
                <a:latin typeface="Open Sans"/>
                <a:ea typeface="Open Sans"/>
                <a:cs typeface="Open Sans"/>
                <a:sym typeface="Open Sans"/>
              </a:rPr>
              <a:t> </a:t>
            </a:r>
            <a:r>
              <a:rPr lang="en-US" sz="1200" dirty="0" err="1">
                <a:solidFill>
                  <a:srgbClr val="1F2020"/>
                </a:solidFill>
                <a:latin typeface="Open Sans"/>
                <a:ea typeface="Open Sans"/>
                <a:cs typeface="Open Sans"/>
                <a:sym typeface="Open Sans"/>
              </a:rPr>
              <a:t>nostrud</a:t>
            </a:r>
            <a:r>
              <a:rPr lang="en-US" sz="1200" dirty="0">
                <a:solidFill>
                  <a:srgbClr val="1F2020"/>
                </a:solidFill>
                <a:latin typeface="Open Sans"/>
                <a:ea typeface="Open Sans"/>
                <a:cs typeface="Open Sans"/>
                <a:sym typeface="Open Sans"/>
              </a:rPr>
              <a:t> exercitation </a:t>
            </a:r>
            <a:r>
              <a:rPr lang="en-US" sz="1200" dirty="0" err="1">
                <a:solidFill>
                  <a:srgbClr val="1F2020"/>
                </a:solidFill>
                <a:latin typeface="Open Sans"/>
                <a:ea typeface="Open Sans"/>
                <a:cs typeface="Open Sans"/>
                <a:sym typeface="Open Sans"/>
              </a:rPr>
              <a:t>ullamco</a:t>
            </a:r>
            <a:r>
              <a:rPr lang="en-US" sz="1200" dirty="0">
                <a:solidFill>
                  <a:srgbClr val="1F2020"/>
                </a:solidFill>
                <a:latin typeface="Open Sans"/>
                <a:ea typeface="Open Sans"/>
                <a:cs typeface="Open Sans"/>
                <a:sym typeface="Open Sans"/>
              </a:rPr>
              <a:t> </a:t>
            </a:r>
            <a:r>
              <a:rPr lang="en-US" sz="1200" dirty="0" err="1">
                <a:solidFill>
                  <a:srgbClr val="1F2020"/>
                </a:solidFill>
                <a:latin typeface="Open Sans"/>
                <a:ea typeface="Open Sans"/>
                <a:cs typeface="Open Sans"/>
                <a:sym typeface="Open Sans"/>
              </a:rPr>
              <a:t>laboris</a:t>
            </a:r>
            <a:r>
              <a:rPr lang="en-US" sz="1200" dirty="0">
                <a:solidFill>
                  <a:srgbClr val="1F2020"/>
                </a:solidFill>
                <a:latin typeface="Open Sans"/>
                <a:ea typeface="Open Sans"/>
                <a:cs typeface="Open Sans"/>
                <a:sym typeface="Open Sans"/>
              </a:rPr>
              <a:t> nisi </a:t>
            </a:r>
            <a:r>
              <a:rPr lang="en-US" sz="1200" dirty="0" err="1">
                <a:solidFill>
                  <a:srgbClr val="1F2020"/>
                </a:solidFill>
                <a:latin typeface="Open Sans"/>
                <a:ea typeface="Open Sans"/>
                <a:cs typeface="Open Sans"/>
                <a:sym typeface="Open Sans"/>
              </a:rPr>
              <a:t>ut</a:t>
            </a:r>
            <a:r>
              <a:rPr lang="en-US" sz="1200" dirty="0">
                <a:solidFill>
                  <a:srgbClr val="1F2020"/>
                </a:solidFill>
                <a:latin typeface="Open Sans"/>
                <a:ea typeface="Open Sans"/>
                <a:cs typeface="Open Sans"/>
                <a:sym typeface="Open Sans"/>
              </a:rPr>
              <a:t> </a:t>
            </a:r>
            <a:r>
              <a:rPr lang="en-US" sz="1200" dirty="0" err="1">
                <a:solidFill>
                  <a:srgbClr val="1F2020"/>
                </a:solidFill>
                <a:latin typeface="Open Sans"/>
                <a:ea typeface="Open Sans"/>
                <a:cs typeface="Open Sans"/>
                <a:sym typeface="Open Sans"/>
              </a:rPr>
              <a:t>aliquip</a:t>
            </a:r>
            <a:r>
              <a:rPr lang="en-US" sz="1200" dirty="0">
                <a:solidFill>
                  <a:srgbClr val="1F2020"/>
                </a:solidFill>
                <a:latin typeface="Open Sans"/>
                <a:ea typeface="Open Sans"/>
                <a:cs typeface="Open Sans"/>
                <a:sym typeface="Open Sans"/>
              </a:rPr>
              <a:t> ex </a:t>
            </a:r>
            <a:r>
              <a:rPr lang="en-US" sz="1200" dirty="0" err="1">
                <a:solidFill>
                  <a:srgbClr val="1F2020"/>
                </a:solidFill>
                <a:latin typeface="Open Sans"/>
                <a:ea typeface="Open Sans"/>
                <a:cs typeface="Open Sans"/>
                <a:sym typeface="Open Sans"/>
              </a:rPr>
              <a:t>ea</a:t>
            </a:r>
            <a:r>
              <a:rPr lang="en-US" sz="1200" dirty="0">
                <a:solidFill>
                  <a:srgbClr val="1F2020"/>
                </a:solidFill>
                <a:latin typeface="Open Sans"/>
                <a:ea typeface="Open Sans"/>
                <a:cs typeface="Open Sans"/>
                <a:sym typeface="Open Sans"/>
              </a:rPr>
              <a:t> </a:t>
            </a:r>
            <a:r>
              <a:rPr lang="en-US" sz="1200" dirty="0" err="1">
                <a:solidFill>
                  <a:srgbClr val="1F2020"/>
                </a:solidFill>
                <a:latin typeface="Open Sans"/>
                <a:ea typeface="Open Sans"/>
                <a:cs typeface="Open Sans"/>
                <a:sym typeface="Open Sans"/>
              </a:rPr>
              <a:t>commodo</a:t>
            </a:r>
            <a:r>
              <a:rPr lang="en-US" sz="1200" dirty="0">
                <a:solidFill>
                  <a:srgbClr val="1F2020"/>
                </a:solidFill>
                <a:latin typeface="Open Sans"/>
                <a:ea typeface="Open Sans"/>
                <a:cs typeface="Open Sans"/>
                <a:sym typeface="Open Sans"/>
              </a:rPr>
              <a:t> </a:t>
            </a:r>
            <a:r>
              <a:rPr lang="en-US" sz="1200" dirty="0" err="1">
                <a:solidFill>
                  <a:srgbClr val="1F2020"/>
                </a:solidFill>
                <a:latin typeface="Open Sans"/>
                <a:ea typeface="Open Sans"/>
                <a:cs typeface="Open Sans"/>
                <a:sym typeface="Open Sans"/>
              </a:rPr>
              <a:t>consequat</a:t>
            </a:r>
            <a:r>
              <a:rPr lang="en-US" sz="1200" dirty="0">
                <a:solidFill>
                  <a:srgbClr val="1F2020"/>
                </a:solidFill>
                <a:latin typeface="Open Sans"/>
                <a:ea typeface="Open Sans"/>
                <a:cs typeface="Open Sans"/>
                <a:sym typeface="Open Sans"/>
              </a:rPr>
              <a:t>. </a:t>
            </a:r>
            <a:r>
              <a:rPr lang="en-US" sz="1200" dirty="0" err="1">
                <a:solidFill>
                  <a:srgbClr val="1F2020"/>
                </a:solidFill>
                <a:latin typeface="Open Sans"/>
                <a:ea typeface="Open Sans"/>
                <a:cs typeface="Open Sans"/>
                <a:sym typeface="Open Sans"/>
              </a:rPr>
              <a:t>Duis</a:t>
            </a:r>
            <a:r>
              <a:rPr lang="en-US" sz="1200" dirty="0">
                <a:solidFill>
                  <a:srgbClr val="1F2020"/>
                </a:solidFill>
                <a:latin typeface="Open Sans"/>
                <a:ea typeface="Open Sans"/>
                <a:cs typeface="Open Sans"/>
                <a:sym typeface="Open Sans"/>
              </a:rPr>
              <a:t> </a:t>
            </a:r>
            <a:r>
              <a:rPr lang="en-US" sz="1200" dirty="0" err="1">
                <a:solidFill>
                  <a:srgbClr val="1F2020"/>
                </a:solidFill>
                <a:latin typeface="Open Sans"/>
                <a:ea typeface="Open Sans"/>
                <a:cs typeface="Open Sans"/>
                <a:sym typeface="Open Sans"/>
              </a:rPr>
              <a:t>aute</a:t>
            </a:r>
            <a:r>
              <a:rPr lang="en-US" sz="1200" dirty="0">
                <a:solidFill>
                  <a:srgbClr val="1F2020"/>
                </a:solidFill>
                <a:latin typeface="Open Sans"/>
                <a:ea typeface="Open Sans"/>
                <a:cs typeface="Open Sans"/>
                <a:sym typeface="Open Sans"/>
              </a:rPr>
              <a:t> </a:t>
            </a:r>
            <a:r>
              <a:rPr lang="en-US" sz="1200" dirty="0" err="1">
                <a:solidFill>
                  <a:srgbClr val="1F2020"/>
                </a:solidFill>
                <a:latin typeface="Open Sans"/>
                <a:ea typeface="Open Sans"/>
                <a:cs typeface="Open Sans"/>
                <a:sym typeface="Open Sans"/>
              </a:rPr>
              <a:t>irure</a:t>
            </a:r>
            <a:r>
              <a:rPr lang="en-US" sz="1200" dirty="0">
                <a:solidFill>
                  <a:srgbClr val="1F2020"/>
                </a:solidFill>
                <a:latin typeface="Open Sans"/>
                <a:ea typeface="Open Sans"/>
                <a:cs typeface="Open Sans"/>
                <a:sym typeface="Open Sans"/>
              </a:rPr>
              <a:t> dolor in </a:t>
            </a:r>
            <a:r>
              <a:rPr lang="en-US" sz="1200" dirty="0" err="1">
                <a:solidFill>
                  <a:srgbClr val="1F2020"/>
                </a:solidFill>
                <a:latin typeface="Open Sans"/>
                <a:ea typeface="Open Sans"/>
                <a:cs typeface="Open Sans"/>
                <a:sym typeface="Open Sans"/>
              </a:rPr>
              <a:t>reprehenderit</a:t>
            </a:r>
            <a:r>
              <a:rPr lang="en-US" sz="1200" dirty="0">
                <a:solidFill>
                  <a:srgbClr val="1F2020"/>
                </a:solidFill>
                <a:latin typeface="Open Sans"/>
                <a:ea typeface="Open Sans"/>
                <a:cs typeface="Open Sans"/>
                <a:sym typeface="Open Sans"/>
              </a:rPr>
              <a:t> in </a:t>
            </a:r>
            <a:r>
              <a:rPr lang="en-US" sz="1200" dirty="0" err="1">
                <a:solidFill>
                  <a:srgbClr val="1F2020"/>
                </a:solidFill>
                <a:latin typeface="Open Sans"/>
                <a:ea typeface="Open Sans"/>
                <a:cs typeface="Open Sans"/>
                <a:sym typeface="Open Sans"/>
              </a:rPr>
              <a:t>voluptate</a:t>
            </a:r>
            <a:r>
              <a:rPr lang="en-US" sz="1200" dirty="0">
                <a:solidFill>
                  <a:srgbClr val="1F2020"/>
                </a:solidFill>
                <a:latin typeface="Open Sans"/>
                <a:ea typeface="Open Sans"/>
                <a:cs typeface="Open Sans"/>
                <a:sym typeface="Open Sans"/>
              </a:rPr>
              <a:t> </a:t>
            </a:r>
            <a:r>
              <a:rPr lang="en-US" sz="1200" dirty="0" err="1">
                <a:solidFill>
                  <a:srgbClr val="1F2020"/>
                </a:solidFill>
                <a:latin typeface="Open Sans"/>
                <a:ea typeface="Open Sans"/>
                <a:cs typeface="Open Sans"/>
                <a:sym typeface="Open Sans"/>
              </a:rPr>
              <a:t>velit</a:t>
            </a:r>
            <a:r>
              <a:rPr lang="en-US" sz="1200" dirty="0">
                <a:solidFill>
                  <a:srgbClr val="1F2020"/>
                </a:solidFill>
                <a:latin typeface="Open Sans"/>
                <a:ea typeface="Open Sans"/>
                <a:cs typeface="Open Sans"/>
                <a:sym typeface="Open Sans"/>
              </a:rPr>
              <a:t> </a:t>
            </a:r>
            <a:r>
              <a:rPr lang="en-US" sz="1200" dirty="0" err="1">
                <a:solidFill>
                  <a:srgbClr val="1F2020"/>
                </a:solidFill>
                <a:latin typeface="Open Sans"/>
                <a:ea typeface="Open Sans"/>
                <a:cs typeface="Open Sans"/>
                <a:sym typeface="Open Sans"/>
              </a:rPr>
              <a:t>esse</a:t>
            </a:r>
            <a:r>
              <a:rPr lang="en-US" sz="1200" dirty="0">
                <a:solidFill>
                  <a:srgbClr val="1F2020"/>
                </a:solidFill>
                <a:latin typeface="Open Sans"/>
                <a:ea typeface="Open Sans"/>
                <a:cs typeface="Open Sans"/>
                <a:sym typeface="Open Sans"/>
              </a:rPr>
              <a:t> </a:t>
            </a:r>
            <a:r>
              <a:rPr lang="en-US" sz="1200" dirty="0" err="1">
                <a:solidFill>
                  <a:srgbClr val="1F2020"/>
                </a:solidFill>
                <a:latin typeface="Open Sans"/>
                <a:ea typeface="Open Sans"/>
                <a:cs typeface="Open Sans"/>
                <a:sym typeface="Open Sans"/>
              </a:rPr>
              <a:t>cillum</a:t>
            </a:r>
            <a:r>
              <a:rPr lang="en-US" sz="1200" dirty="0">
                <a:solidFill>
                  <a:srgbClr val="1F2020"/>
                </a:solidFill>
                <a:latin typeface="Open Sans"/>
                <a:ea typeface="Open Sans"/>
                <a:cs typeface="Open Sans"/>
                <a:sym typeface="Open Sans"/>
              </a:rPr>
              <a:t> </a:t>
            </a:r>
            <a:r>
              <a:rPr lang="en-US" sz="1200" dirty="0" err="1">
                <a:solidFill>
                  <a:srgbClr val="1F2020"/>
                </a:solidFill>
                <a:latin typeface="Open Sans"/>
                <a:ea typeface="Open Sans"/>
                <a:cs typeface="Open Sans"/>
                <a:sym typeface="Open Sans"/>
              </a:rPr>
              <a:t>dolore</a:t>
            </a:r>
            <a:r>
              <a:rPr lang="en-US" sz="1200" dirty="0">
                <a:solidFill>
                  <a:srgbClr val="1F2020"/>
                </a:solidFill>
                <a:latin typeface="Open Sans"/>
                <a:ea typeface="Open Sans"/>
                <a:cs typeface="Open Sans"/>
                <a:sym typeface="Open Sans"/>
              </a:rPr>
              <a:t> </a:t>
            </a:r>
            <a:r>
              <a:rPr lang="en-US" sz="1200" dirty="0" err="1">
                <a:solidFill>
                  <a:srgbClr val="1F2020"/>
                </a:solidFill>
                <a:latin typeface="Open Sans"/>
                <a:ea typeface="Open Sans"/>
                <a:cs typeface="Open Sans"/>
                <a:sym typeface="Open Sans"/>
              </a:rPr>
              <a:t>eu</a:t>
            </a:r>
            <a:r>
              <a:rPr lang="en-US" sz="1200" dirty="0">
                <a:solidFill>
                  <a:srgbClr val="1F2020"/>
                </a:solidFill>
                <a:latin typeface="Open Sans"/>
                <a:ea typeface="Open Sans"/>
                <a:cs typeface="Open Sans"/>
                <a:sym typeface="Open Sans"/>
              </a:rPr>
              <a:t> </a:t>
            </a:r>
            <a:r>
              <a:rPr lang="en-US" sz="1200" dirty="0" err="1">
                <a:solidFill>
                  <a:srgbClr val="1F2020"/>
                </a:solidFill>
                <a:latin typeface="Open Sans"/>
                <a:ea typeface="Open Sans"/>
                <a:cs typeface="Open Sans"/>
                <a:sym typeface="Open Sans"/>
              </a:rPr>
              <a:t>fugiat</a:t>
            </a:r>
            <a:r>
              <a:rPr lang="en-US" sz="1200" dirty="0">
                <a:solidFill>
                  <a:srgbClr val="1F2020"/>
                </a:solidFill>
                <a:latin typeface="Open Sans"/>
                <a:ea typeface="Open Sans"/>
                <a:cs typeface="Open Sans"/>
                <a:sym typeface="Open Sans"/>
              </a:rPr>
              <a:t> </a:t>
            </a:r>
            <a:r>
              <a:rPr lang="en-US" sz="1200" dirty="0" err="1">
                <a:solidFill>
                  <a:srgbClr val="1F2020"/>
                </a:solidFill>
                <a:latin typeface="Open Sans"/>
                <a:ea typeface="Open Sans"/>
                <a:cs typeface="Open Sans"/>
                <a:sym typeface="Open Sans"/>
              </a:rPr>
              <a:t>nulla</a:t>
            </a:r>
            <a:r>
              <a:rPr lang="en-US" sz="1200" dirty="0">
                <a:solidFill>
                  <a:srgbClr val="1F2020"/>
                </a:solidFill>
                <a:latin typeface="Open Sans"/>
                <a:ea typeface="Open Sans"/>
                <a:cs typeface="Open Sans"/>
                <a:sym typeface="Open Sans"/>
              </a:rPr>
              <a:t> </a:t>
            </a:r>
            <a:r>
              <a:rPr lang="en-US" sz="1200" dirty="0" err="1">
                <a:solidFill>
                  <a:srgbClr val="1F2020"/>
                </a:solidFill>
                <a:latin typeface="Open Sans"/>
                <a:ea typeface="Open Sans"/>
                <a:cs typeface="Open Sans"/>
                <a:sym typeface="Open Sans"/>
              </a:rPr>
              <a:t>pariatur</a:t>
            </a:r>
            <a:r>
              <a:rPr lang="en-US" sz="1200" dirty="0">
                <a:solidFill>
                  <a:srgbClr val="1F2020"/>
                </a:solidFill>
                <a:latin typeface="Open Sans"/>
                <a:ea typeface="Open Sans"/>
                <a:cs typeface="Open Sans"/>
                <a:sym typeface="Open Sans"/>
              </a:rPr>
              <a:t>. </a:t>
            </a:r>
          </a:p>
        </p:txBody>
      </p:sp>
      <p:sp>
        <p:nvSpPr>
          <p:cNvPr id="14" name="TextBox 14"/>
          <p:cNvSpPr txBox="1"/>
          <p:nvPr/>
        </p:nvSpPr>
        <p:spPr>
          <a:xfrm>
            <a:off x="10419176" y="5114925"/>
            <a:ext cx="2699443" cy="264086"/>
          </a:xfrm>
          <a:prstGeom prst="rect">
            <a:avLst/>
          </a:prstGeom>
        </p:spPr>
        <p:txBody>
          <a:bodyPr lIns="0" tIns="0" rIns="0" bIns="0" rtlCol="0" anchor="t">
            <a:spAutoFit/>
          </a:bodyPr>
          <a:lstStyle/>
          <a:p>
            <a:pPr algn="l">
              <a:lnSpc>
                <a:spcPts val="2239"/>
              </a:lnSpc>
              <a:spcBef>
                <a:spcPct val="0"/>
              </a:spcBef>
            </a:pPr>
            <a:r>
              <a:rPr lang="en-US" sz="1599" b="1" dirty="0">
                <a:solidFill>
                  <a:srgbClr val="E300FF"/>
                </a:solidFill>
                <a:latin typeface="Open Sans Bold"/>
                <a:ea typeface="Open Sans Bold"/>
                <a:cs typeface="Open Sans Bold"/>
                <a:sym typeface="Open Sans Bold"/>
              </a:rPr>
              <a:t>About Technology</a:t>
            </a:r>
          </a:p>
        </p:txBody>
      </p:sp>
      <p:sp>
        <p:nvSpPr>
          <p:cNvPr id="15" name="TextBox 15"/>
          <p:cNvSpPr txBox="1"/>
          <p:nvPr/>
        </p:nvSpPr>
        <p:spPr>
          <a:xfrm>
            <a:off x="10419176" y="7404299"/>
            <a:ext cx="5328489" cy="616773"/>
          </a:xfrm>
          <a:prstGeom prst="rect">
            <a:avLst/>
          </a:prstGeom>
        </p:spPr>
        <p:txBody>
          <a:bodyPr lIns="0" tIns="0" rIns="0" bIns="0" rtlCol="0" anchor="t">
            <a:spAutoFit/>
          </a:bodyPr>
          <a:lstStyle/>
          <a:p>
            <a:pPr algn="l">
              <a:lnSpc>
                <a:spcPts val="1680"/>
              </a:lnSpc>
              <a:spcBef>
                <a:spcPct val="0"/>
              </a:spcBef>
            </a:pPr>
            <a:r>
              <a:rPr lang="en-US" sz="1200" dirty="0">
                <a:solidFill>
                  <a:srgbClr val="1F2020"/>
                </a:solidFill>
                <a:latin typeface="Open Sans"/>
                <a:ea typeface="Open Sans"/>
                <a:cs typeface="Open Sans"/>
                <a:sym typeface="Open Sans"/>
              </a:rPr>
              <a:t>Lorem ipsum dolor sit </a:t>
            </a:r>
            <a:r>
              <a:rPr lang="en-US" sz="1200" dirty="0" err="1">
                <a:solidFill>
                  <a:srgbClr val="1F2020"/>
                </a:solidFill>
                <a:latin typeface="Open Sans"/>
                <a:ea typeface="Open Sans"/>
                <a:cs typeface="Open Sans"/>
                <a:sym typeface="Open Sans"/>
              </a:rPr>
              <a:t>amet</a:t>
            </a:r>
            <a:r>
              <a:rPr lang="en-US" sz="1200" dirty="0">
                <a:solidFill>
                  <a:srgbClr val="1F2020"/>
                </a:solidFill>
                <a:latin typeface="Open Sans"/>
                <a:ea typeface="Open Sans"/>
                <a:cs typeface="Open Sans"/>
                <a:sym typeface="Open Sans"/>
              </a:rPr>
              <a:t>, </a:t>
            </a:r>
            <a:r>
              <a:rPr lang="en-US" sz="1200" dirty="0" err="1">
                <a:solidFill>
                  <a:srgbClr val="1F2020"/>
                </a:solidFill>
                <a:latin typeface="Open Sans"/>
                <a:ea typeface="Open Sans"/>
                <a:cs typeface="Open Sans"/>
                <a:sym typeface="Open Sans"/>
              </a:rPr>
              <a:t>consectetur</a:t>
            </a:r>
            <a:r>
              <a:rPr lang="en-US" sz="1200" dirty="0">
                <a:solidFill>
                  <a:srgbClr val="1F2020"/>
                </a:solidFill>
                <a:latin typeface="Open Sans"/>
                <a:ea typeface="Open Sans"/>
                <a:cs typeface="Open Sans"/>
                <a:sym typeface="Open Sans"/>
              </a:rPr>
              <a:t> </a:t>
            </a:r>
            <a:r>
              <a:rPr lang="en-US" sz="1200" dirty="0" err="1">
                <a:solidFill>
                  <a:srgbClr val="1F2020"/>
                </a:solidFill>
                <a:latin typeface="Open Sans"/>
                <a:ea typeface="Open Sans"/>
                <a:cs typeface="Open Sans"/>
                <a:sym typeface="Open Sans"/>
              </a:rPr>
              <a:t>adipiscing</a:t>
            </a:r>
            <a:r>
              <a:rPr lang="en-US" sz="1200" dirty="0">
                <a:solidFill>
                  <a:srgbClr val="1F2020"/>
                </a:solidFill>
                <a:latin typeface="Open Sans"/>
                <a:ea typeface="Open Sans"/>
                <a:cs typeface="Open Sans"/>
                <a:sym typeface="Open Sans"/>
              </a:rPr>
              <a:t> </a:t>
            </a:r>
            <a:r>
              <a:rPr lang="en-US" sz="1200" dirty="0" err="1">
                <a:solidFill>
                  <a:srgbClr val="1F2020"/>
                </a:solidFill>
                <a:latin typeface="Open Sans"/>
                <a:ea typeface="Open Sans"/>
                <a:cs typeface="Open Sans"/>
                <a:sym typeface="Open Sans"/>
              </a:rPr>
              <a:t>elit</a:t>
            </a:r>
            <a:r>
              <a:rPr lang="en-US" sz="1200" dirty="0">
                <a:solidFill>
                  <a:srgbClr val="1F2020"/>
                </a:solidFill>
                <a:latin typeface="Open Sans"/>
                <a:ea typeface="Open Sans"/>
                <a:cs typeface="Open Sans"/>
                <a:sym typeface="Open Sans"/>
              </a:rPr>
              <a:t>, </a:t>
            </a:r>
            <a:r>
              <a:rPr lang="en-US" sz="1200" dirty="0" err="1">
                <a:solidFill>
                  <a:srgbClr val="1F2020"/>
                </a:solidFill>
                <a:latin typeface="Open Sans"/>
                <a:ea typeface="Open Sans"/>
                <a:cs typeface="Open Sans"/>
                <a:sym typeface="Open Sans"/>
              </a:rPr>
              <a:t>sed</a:t>
            </a:r>
            <a:r>
              <a:rPr lang="en-US" sz="1200" dirty="0">
                <a:solidFill>
                  <a:srgbClr val="1F2020"/>
                </a:solidFill>
                <a:latin typeface="Open Sans"/>
                <a:ea typeface="Open Sans"/>
                <a:cs typeface="Open Sans"/>
                <a:sym typeface="Open Sans"/>
              </a:rPr>
              <a:t> do </a:t>
            </a:r>
            <a:r>
              <a:rPr lang="en-US" sz="1200" dirty="0" err="1">
                <a:solidFill>
                  <a:srgbClr val="1F2020"/>
                </a:solidFill>
                <a:latin typeface="Open Sans"/>
                <a:ea typeface="Open Sans"/>
                <a:cs typeface="Open Sans"/>
                <a:sym typeface="Open Sans"/>
              </a:rPr>
              <a:t>eiusmod</a:t>
            </a:r>
            <a:r>
              <a:rPr lang="en-US" sz="1200" dirty="0">
                <a:solidFill>
                  <a:srgbClr val="1F2020"/>
                </a:solidFill>
                <a:latin typeface="Open Sans"/>
                <a:ea typeface="Open Sans"/>
                <a:cs typeface="Open Sans"/>
                <a:sym typeface="Open Sans"/>
              </a:rPr>
              <a:t> </a:t>
            </a:r>
            <a:r>
              <a:rPr lang="en-US" sz="1200" dirty="0" err="1">
                <a:solidFill>
                  <a:srgbClr val="1F2020"/>
                </a:solidFill>
                <a:latin typeface="Open Sans"/>
                <a:ea typeface="Open Sans"/>
                <a:cs typeface="Open Sans"/>
                <a:sym typeface="Open Sans"/>
              </a:rPr>
              <a:t>tempor</a:t>
            </a:r>
            <a:r>
              <a:rPr lang="en-US" sz="1200" dirty="0">
                <a:solidFill>
                  <a:srgbClr val="1F2020"/>
                </a:solidFill>
                <a:latin typeface="Open Sans"/>
                <a:ea typeface="Open Sans"/>
                <a:cs typeface="Open Sans"/>
                <a:sym typeface="Open Sans"/>
              </a:rPr>
              <a:t> </a:t>
            </a:r>
            <a:r>
              <a:rPr lang="en-US" sz="1200" dirty="0" err="1">
                <a:solidFill>
                  <a:srgbClr val="1F2020"/>
                </a:solidFill>
                <a:latin typeface="Open Sans"/>
                <a:ea typeface="Open Sans"/>
                <a:cs typeface="Open Sans"/>
                <a:sym typeface="Open Sans"/>
              </a:rPr>
              <a:t>incididunt</a:t>
            </a:r>
            <a:r>
              <a:rPr lang="en-US" sz="1200" dirty="0">
                <a:solidFill>
                  <a:srgbClr val="1F2020"/>
                </a:solidFill>
                <a:latin typeface="Open Sans"/>
                <a:ea typeface="Open Sans"/>
                <a:cs typeface="Open Sans"/>
                <a:sym typeface="Open Sans"/>
              </a:rPr>
              <a:t> </a:t>
            </a:r>
            <a:r>
              <a:rPr lang="en-US" sz="1200" dirty="0" err="1">
                <a:solidFill>
                  <a:srgbClr val="1F2020"/>
                </a:solidFill>
                <a:latin typeface="Open Sans"/>
                <a:ea typeface="Open Sans"/>
                <a:cs typeface="Open Sans"/>
                <a:sym typeface="Open Sans"/>
              </a:rPr>
              <a:t>ut</a:t>
            </a:r>
            <a:r>
              <a:rPr lang="en-US" sz="1200" dirty="0">
                <a:solidFill>
                  <a:srgbClr val="1F2020"/>
                </a:solidFill>
                <a:latin typeface="Open Sans"/>
                <a:ea typeface="Open Sans"/>
                <a:cs typeface="Open Sans"/>
                <a:sym typeface="Open Sans"/>
              </a:rPr>
              <a:t> </a:t>
            </a:r>
            <a:r>
              <a:rPr lang="en-US" sz="1200" dirty="0" err="1">
                <a:solidFill>
                  <a:srgbClr val="1F2020"/>
                </a:solidFill>
                <a:latin typeface="Open Sans"/>
                <a:ea typeface="Open Sans"/>
                <a:cs typeface="Open Sans"/>
                <a:sym typeface="Open Sans"/>
              </a:rPr>
              <a:t>labore</a:t>
            </a:r>
            <a:r>
              <a:rPr lang="en-US" sz="1200" dirty="0">
                <a:solidFill>
                  <a:srgbClr val="1F2020"/>
                </a:solidFill>
                <a:latin typeface="Open Sans"/>
                <a:ea typeface="Open Sans"/>
                <a:cs typeface="Open Sans"/>
                <a:sym typeface="Open Sans"/>
              </a:rPr>
              <a:t> et </a:t>
            </a:r>
            <a:r>
              <a:rPr lang="en-US" sz="1200" dirty="0" err="1">
                <a:solidFill>
                  <a:srgbClr val="1F2020"/>
                </a:solidFill>
                <a:latin typeface="Open Sans"/>
                <a:ea typeface="Open Sans"/>
                <a:cs typeface="Open Sans"/>
                <a:sym typeface="Open Sans"/>
              </a:rPr>
              <a:t>dolore</a:t>
            </a:r>
            <a:r>
              <a:rPr lang="en-US" sz="1200" dirty="0">
                <a:solidFill>
                  <a:srgbClr val="1F2020"/>
                </a:solidFill>
                <a:latin typeface="Open Sans"/>
                <a:ea typeface="Open Sans"/>
                <a:cs typeface="Open Sans"/>
                <a:sym typeface="Open Sans"/>
              </a:rPr>
              <a:t> magna </a:t>
            </a:r>
            <a:r>
              <a:rPr lang="en-US" sz="1200" dirty="0" err="1">
                <a:solidFill>
                  <a:srgbClr val="1F2020"/>
                </a:solidFill>
                <a:latin typeface="Open Sans"/>
                <a:ea typeface="Open Sans"/>
                <a:cs typeface="Open Sans"/>
                <a:sym typeface="Open Sans"/>
              </a:rPr>
              <a:t>aliqua</a:t>
            </a:r>
            <a:r>
              <a:rPr lang="en-US" sz="1200" dirty="0">
                <a:solidFill>
                  <a:srgbClr val="1F2020"/>
                </a:solidFill>
                <a:latin typeface="Open Sans"/>
                <a:ea typeface="Open Sans"/>
                <a:cs typeface="Open Sans"/>
                <a:sym typeface="Open Sans"/>
              </a:rPr>
              <a:t>. </a:t>
            </a:r>
            <a:r>
              <a:rPr lang="en-US" sz="1200" dirty="0" err="1">
                <a:solidFill>
                  <a:srgbClr val="1F2020"/>
                </a:solidFill>
                <a:latin typeface="Open Sans"/>
                <a:ea typeface="Open Sans"/>
                <a:cs typeface="Open Sans"/>
                <a:sym typeface="Open Sans"/>
              </a:rPr>
              <a:t>Ut</a:t>
            </a:r>
            <a:r>
              <a:rPr lang="en-US" sz="1200" dirty="0">
                <a:solidFill>
                  <a:srgbClr val="1F2020"/>
                </a:solidFill>
                <a:latin typeface="Open Sans"/>
                <a:ea typeface="Open Sans"/>
                <a:cs typeface="Open Sans"/>
                <a:sym typeface="Open Sans"/>
              </a:rPr>
              <a:t> </a:t>
            </a:r>
            <a:r>
              <a:rPr lang="en-US" sz="1200" dirty="0" err="1">
                <a:solidFill>
                  <a:srgbClr val="1F2020"/>
                </a:solidFill>
                <a:latin typeface="Open Sans"/>
                <a:ea typeface="Open Sans"/>
                <a:cs typeface="Open Sans"/>
                <a:sym typeface="Open Sans"/>
              </a:rPr>
              <a:t>enim</a:t>
            </a:r>
            <a:r>
              <a:rPr lang="en-US" sz="1200" dirty="0">
                <a:solidFill>
                  <a:srgbClr val="1F2020"/>
                </a:solidFill>
                <a:latin typeface="Open Sans"/>
                <a:ea typeface="Open Sans"/>
                <a:cs typeface="Open Sans"/>
                <a:sym typeface="Open Sans"/>
              </a:rPr>
              <a:t> ad minim </a:t>
            </a:r>
            <a:r>
              <a:rPr lang="en-US" sz="1200" dirty="0" err="1">
                <a:solidFill>
                  <a:srgbClr val="1F2020"/>
                </a:solidFill>
                <a:latin typeface="Open Sans"/>
                <a:ea typeface="Open Sans"/>
                <a:cs typeface="Open Sans"/>
                <a:sym typeface="Open Sans"/>
              </a:rPr>
              <a:t>veniam</a:t>
            </a:r>
            <a:r>
              <a:rPr lang="en-US" sz="1200" dirty="0">
                <a:solidFill>
                  <a:srgbClr val="1F2020"/>
                </a:solidFill>
                <a:latin typeface="Open Sans"/>
                <a:ea typeface="Open Sans"/>
                <a:cs typeface="Open Sans"/>
                <a:sym typeface="Open Sans"/>
              </a:rPr>
              <a:t>, </a:t>
            </a:r>
            <a:r>
              <a:rPr lang="en-US" sz="1200" dirty="0" err="1">
                <a:solidFill>
                  <a:srgbClr val="1F2020"/>
                </a:solidFill>
                <a:latin typeface="Open Sans"/>
                <a:ea typeface="Open Sans"/>
                <a:cs typeface="Open Sans"/>
                <a:sym typeface="Open Sans"/>
              </a:rPr>
              <a:t>quis</a:t>
            </a:r>
            <a:r>
              <a:rPr lang="en-US" sz="1200" dirty="0">
                <a:solidFill>
                  <a:srgbClr val="1F2020"/>
                </a:solidFill>
                <a:latin typeface="Open Sans"/>
                <a:ea typeface="Open Sans"/>
                <a:cs typeface="Open Sans"/>
                <a:sym typeface="Open Sans"/>
              </a:rPr>
              <a:t> </a:t>
            </a:r>
            <a:r>
              <a:rPr lang="en-US" sz="1200" dirty="0" err="1">
                <a:solidFill>
                  <a:srgbClr val="1F2020"/>
                </a:solidFill>
                <a:latin typeface="Open Sans"/>
                <a:ea typeface="Open Sans"/>
                <a:cs typeface="Open Sans"/>
                <a:sym typeface="Open Sans"/>
              </a:rPr>
              <a:t>nostrud</a:t>
            </a:r>
            <a:r>
              <a:rPr lang="en-US" sz="1200" dirty="0">
                <a:solidFill>
                  <a:srgbClr val="1F2020"/>
                </a:solidFill>
                <a:latin typeface="Open Sans"/>
                <a:ea typeface="Open Sans"/>
                <a:cs typeface="Open Sans"/>
                <a:sym typeface="Open Sans"/>
              </a:rPr>
              <a:t> exercitation </a:t>
            </a:r>
            <a:r>
              <a:rPr lang="en-US" sz="1200" dirty="0" err="1">
                <a:solidFill>
                  <a:srgbClr val="1F2020"/>
                </a:solidFill>
                <a:latin typeface="Open Sans"/>
                <a:ea typeface="Open Sans"/>
                <a:cs typeface="Open Sans"/>
                <a:sym typeface="Open Sans"/>
              </a:rPr>
              <a:t>ullamco</a:t>
            </a:r>
            <a:r>
              <a:rPr lang="en-US" sz="1200" dirty="0">
                <a:solidFill>
                  <a:srgbClr val="1F2020"/>
                </a:solidFill>
                <a:latin typeface="Open Sans"/>
                <a:ea typeface="Open Sans"/>
                <a:cs typeface="Open Sans"/>
                <a:sym typeface="Open Sans"/>
              </a:rPr>
              <a:t> </a:t>
            </a:r>
            <a:r>
              <a:rPr lang="en-US" sz="1200" dirty="0" err="1">
                <a:solidFill>
                  <a:srgbClr val="1F2020"/>
                </a:solidFill>
                <a:latin typeface="Open Sans"/>
                <a:ea typeface="Open Sans"/>
                <a:cs typeface="Open Sans"/>
                <a:sym typeface="Open Sans"/>
              </a:rPr>
              <a:t>laboris</a:t>
            </a:r>
            <a:r>
              <a:rPr lang="en-US" sz="1200" dirty="0">
                <a:solidFill>
                  <a:srgbClr val="1F2020"/>
                </a:solidFill>
                <a:latin typeface="Open Sans"/>
                <a:ea typeface="Open Sans"/>
                <a:cs typeface="Open Sans"/>
                <a:sym typeface="Open Sans"/>
              </a:rPr>
              <a:t> </a:t>
            </a:r>
          </a:p>
        </p:txBody>
      </p:sp>
      <p:sp>
        <p:nvSpPr>
          <p:cNvPr id="16" name="TextBox 16"/>
          <p:cNvSpPr txBox="1"/>
          <p:nvPr/>
        </p:nvSpPr>
        <p:spPr>
          <a:xfrm>
            <a:off x="1283051" y="379767"/>
            <a:ext cx="1689150" cy="240665"/>
          </a:xfrm>
          <a:prstGeom prst="rect">
            <a:avLst/>
          </a:prstGeom>
        </p:spPr>
        <p:txBody>
          <a:bodyPr lIns="0" tIns="0" rIns="0" bIns="0" rtlCol="0" anchor="t">
            <a:spAutoFit/>
          </a:bodyPr>
          <a:lstStyle/>
          <a:p>
            <a:pPr algn="l">
              <a:lnSpc>
                <a:spcPts val="1960"/>
              </a:lnSpc>
              <a:spcBef>
                <a:spcPct val="0"/>
              </a:spcBef>
            </a:pPr>
            <a:r>
              <a:rPr lang="en-US" sz="1400" b="1" dirty="0">
                <a:solidFill>
                  <a:srgbClr val="7402C6"/>
                </a:solidFill>
                <a:latin typeface="Open Sans Bold"/>
                <a:ea typeface="Open Sans Bold"/>
                <a:cs typeface="Open Sans Bold"/>
                <a:sym typeface="Open Sans Bold"/>
              </a:rPr>
              <a:t>SLIDE NAME</a:t>
            </a: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gradFill rotWithShape="1">
          <a:gsLst>
            <a:gs pos="0">
              <a:srgbClr val="E300FF">
                <a:alpha val="100000"/>
              </a:srgbClr>
            </a:gs>
            <a:gs pos="100000">
              <a:srgbClr val="00068A">
                <a:alpha val="100000"/>
              </a:srgbClr>
            </a:gs>
          </a:gsLst>
          <a:lin ang="2700000"/>
        </a:gradFill>
        <a:effectLst/>
      </p:bgPr>
    </p:bg>
    <p:spTree>
      <p:nvGrpSpPr>
        <p:cNvPr id="1" name=""/>
        <p:cNvGrpSpPr/>
        <p:nvPr/>
      </p:nvGrpSpPr>
      <p:grpSpPr>
        <a:xfrm>
          <a:off x="0" y="0"/>
          <a:ext cx="0" cy="0"/>
          <a:chOff x="0" y="0"/>
          <a:chExt cx="0" cy="0"/>
        </a:xfrm>
      </p:grpSpPr>
      <p:sp>
        <p:nvSpPr>
          <p:cNvPr id="2" name="Freeform 2"/>
          <p:cNvSpPr/>
          <p:nvPr/>
        </p:nvSpPr>
        <p:spPr>
          <a:xfrm>
            <a:off x="-1198622" y="966695"/>
            <a:ext cx="11606384" cy="11679380"/>
          </a:xfrm>
          <a:custGeom>
            <a:avLst/>
            <a:gdLst/>
            <a:ahLst/>
            <a:cxnLst/>
            <a:rect l="l" t="t" r="r" b="b"/>
            <a:pathLst>
              <a:path w="11606384" h="11679380">
                <a:moveTo>
                  <a:pt x="0" y="0"/>
                </a:moveTo>
                <a:lnTo>
                  <a:pt x="11606383" y="0"/>
                </a:lnTo>
                <a:lnTo>
                  <a:pt x="11606383" y="11679380"/>
                </a:lnTo>
                <a:lnTo>
                  <a:pt x="0" y="11679380"/>
                </a:lnTo>
                <a:lnTo>
                  <a:pt x="0" y="0"/>
                </a:lnTo>
                <a:close/>
              </a:path>
            </a:pathLst>
          </a:custGeom>
          <a:blipFill>
            <a:blip r:embed="rId2">
              <a:alphaModFix amt="29000"/>
            </a:blip>
            <a:stretch>
              <a:fillRect t="-62" b="-62"/>
            </a:stretch>
          </a:blipFill>
        </p:spPr>
      </p:sp>
      <p:grpSp>
        <p:nvGrpSpPr>
          <p:cNvPr id="3" name="Group 3"/>
          <p:cNvGrpSpPr/>
          <p:nvPr/>
        </p:nvGrpSpPr>
        <p:grpSpPr>
          <a:xfrm>
            <a:off x="12206635" y="0"/>
            <a:ext cx="6081365" cy="10287000"/>
            <a:chOff x="0" y="0"/>
            <a:chExt cx="1601676" cy="2709333"/>
          </a:xfrm>
        </p:grpSpPr>
        <p:sp>
          <p:nvSpPr>
            <p:cNvPr id="4" name="Freeform 4"/>
            <p:cNvSpPr/>
            <p:nvPr/>
          </p:nvSpPr>
          <p:spPr>
            <a:xfrm>
              <a:off x="0" y="0"/>
              <a:ext cx="1601676" cy="2709333"/>
            </a:xfrm>
            <a:custGeom>
              <a:avLst/>
              <a:gdLst/>
              <a:ahLst/>
              <a:cxnLst/>
              <a:rect l="l" t="t" r="r" b="b"/>
              <a:pathLst>
                <a:path w="1601676" h="2709333">
                  <a:moveTo>
                    <a:pt x="0" y="0"/>
                  </a:moveTo>
                  <a:lnTo>
                    <a:pt x="1601676" y="0"/>
                  </a:lnTo>
                  <a:lnTo>
                    <a:pt x="1601676" y="2709333"/>
                  </a:lnTo>
                  <a:lnTo>
                    <a:pt x="0" y="2709333"/>
                  </a:lnTo>
                  <a:close/>
                </a:path>
              </a:pathLst>
            </a:custGeom>
            <a:solidFill>
              <a:srgbClr val="000000"/>
            </a:solidFill>
          </p:spPr>
        </p:sp>
        <p:sp>
          <p:nvSpPr>
            <p:cNvPr id="5" name="TextBox 5"/>
            <p:cNvSpPr txBox="1"/>
            <p:nvPr/>
          </p:nvSpPr>
          <p:spPr>
            <a:xfrm>
              <a:off x="0" y="-19050"/>
              <a:ext cx="1601676" cy="2728383"/>
            </a:xfrm>
            <a:prstGeom prst="rect">
              <a:avLst/>
            </a:prstGeom>
          </p:spPr>
          <p:txBody>
            <a:bodyPr lIns="50800" tIns="50800" rIns="50800" bIns="50800" rtlCol="0" anchor="ctr"/>
            <a:lstStyle/>
            <a:p>
              <a:pPr algn="ctr">
                <a:lnSpc>
                  <a:spcPts val="2067"/>
                </a:lnSpc>
              </a:pPr>
              <a:endParaRPr/>
            </a:p>
          </p:txBody>
        </p:sp>
      </p:grpSp>
      <p:sp>
        <p:nvSpPr>
          <p:cNvPr id="6" name="TextBox 6"/>
          <p:cNvSpPr txBox="1"/>
          <p:nvPr/>
        </p:nvSpPr>
        <p:spPr>
          <a:xfrm>
            <a:off x="1547568" y="1558702"/>
            <a:ext cx="8860193" cy="1847624"/>
          </a:xfrm>
          <a:prstGeom prst="rect">
            <a:avLst/>
          </a:prstGeom>
        </p:spPr>
        <p:txBody>
          <a:bodyPr lIns="0" tIns="0" rIns="0" bIns="0" rtlCol="0" anchor="t">
            <a:spAutoFit/>
          </a:bodyPr>
          <a:lstStyle/>
          <a:p>
            <a:pPr algn="l">
              <a:lnSpc>
                <a:spcPts val="7235"/>
              </a:lnSpc>
            </a:pPr>
            <a:r>
              <a:rPr lang="en-US" sz="6403" dirty="0">
                <a:solidFill>
                  <a:srgbClr val="FFFFFF"/>
                </a:solidFill>
                <a:latin typeface="Anton"/>
                <a:ea typeface="Anton"/>
                <a:cs typeface="Anton"/>
                <a:sym typeface="Anton"/>
              </a:rPr>
              <a:t>Introduction to AI and its Potential for Climate Action</a:t>
            </a:r>
          </a:p>
        </p:txBody>
      </p:sp>
      <p:sp>
        <p:nvSpPr>
          <p:cNvPr id="7" name="TextBox 7"/>
          <p:cNvSpPr txBox="1"/>
          <p:nvPr/>
        </p:nvSpPr>
        <p:spPr>
          <a:xfrm>
            <a:off x="12216160" y="-211621"/>
            <a:ext cx="6521991" cy="6370625"/>
          </a:xfrm>
          <a:prstGeom prst="rect">
            <a:avLst/>
          </a:prstGeom>
        </p:spPr>
        <p:txBody>
          <a:bodyPr lIns="0" tIns="0" rIns="0" bIns="0" rtlCol="0" anchor="t">
            <a:spAutoFit/>
          </a:bodyPr>
          <a:lstStyle/>
          <a:p>
            <a:pPr algn="l">
              <a:lnSpc>
                <a:spcPts val="49444"/>
              </a:lnSpc>
            </a:pPr>
            <a:r>
              <a:rPr lang="en-US" sz="43755" b="1" dirty="0">
                <a:solidFill>
                  <a:srgbClr val="CB6CE6"/>
                </a:solidFill>
                <a:latin typeface="IBM Plex Sans Bold"/>
                <a:ea typeface="IBM Plex Sans Bold"/>
                <a:cs typeface="IBM Plex Sans Bold"/>
                <a:sym typeface="IBM Plex Sans Bold"/>
              </a:rPr>
              <a:t>AI</a:t>
            </a:r>
          </a:p>
        </p:txBody>
      </p:sp>
      <p:sp>
        <p:nvSpPr>
          <p:cNvPr id="8" name="TextBox 8"/>
          <p:cNvSpPr txBox="1"/>
          <p:nvPr/>
        </p:nvSpPr>
        <p:spPr>
          <a:xfrm>
            <a:off x="1547568" y="6435211"/>
            <a:ext cx="3941378" cy="375239"/>
          </a:xfrm>
          <a:prstGeom prst="rect">
            <a:avLst/>
          </a:prstGeom>
        </p:spPr>
        <p:txBody>
          <a:bodyPr lIns="0" tIns="0" rIns="0" bIns="0" rtlCol="0" anchor="t">
            <a:spAutoFit/>
          </a:bodyPr>
          <a:lstStyle/>
          <a:p>
            <a:pPr marL="0" lvl="0" indent="0" algn="l">
              <a:lnSpc>
                <a:spcPts val="3009"/>
              </a:lnSpc>
            </a:pPr>
            <a:r>
              <a:rPr lang="en-US" sz="2407" spc="33">
                <a:solidFill>
                  <a:srgbClr val="FFFFFF"/>
                </a:solidFill>
                <a:latin typeface="Open Sans"/>
                <a:ea typeface="Open Sans"/>
                <a:cs typeface="Open Sans"/>
                <a:sym typeface="Open Sans"/>
              </a:rPr>
              <a:t>AI's Power</a:t>
            </a:r>
          </a:p>
        </p:txBody>
      </p:sp>
      <p:sp>
        <p:nvSpPr>
          <p:cNvPr id="9" name="TextBox 9"/>
          <p:cNvSpPr txBox="1"/>
          <p:nvPr/>
        </p:nvSpPr>
        <p:spPr>
          <a:xfrm>
            <a:off x="7173775" y="6435211"/>
            <a:ext cx="3941378" cy="375239"/>
          </a:xfrm>
          <a:prstGeom prst="rect">
            <a:avLst/>
          </a:prstGeom>
        </p:spPr>
        <p:txBody>
          <a:bodyPr lIns="0" tIns="0" rIns="0" bIns="0" rtlCol="0" anchor="t">
            <a:spAutoFit/>
          </a:bodyPr>
          <a:lstStyle/>
          <a:p>
            <a:pPr marL="0" lvl="0" indent="0" algn="l">
              <a:lnSpc>
                <a:spcPts val="3009"/>
              </a:lnSpc>
            </a:pPr>
            <a:r>
              <a:rPr lang="en-US" sz="2407" spc="33">
                <a:solidFill>
                  <a:srgbClr val="FFFFFF"/>
                </a:solidFill>
                <a:latin typeface="Open Sans"/>
                <a:ea typeface="Open Sans"/>
                <a:cs typeface="Open Sans"/>
                <a:sym typeface="Open Sans"/>
              </a:rPr>
              <a:t>Sustainability Goals</a:t>
            </a:r>
          </a:p>
        </p:txBody>
      </p:sp>
      <p:sp>
        <p:nvSpPr>
          <p:cNvPr id="10" name="TextBox 10"/>
          <p:cNvSpPr txBox="1"/>
          <p:nvPr/>
        </p:nvSpPr>
        <p:spPr>
          <a:xfrm>
            <a:off x="1547568" y="7155333"/>
            <a:ext cx="3941378" cy="761305"/>
          </a:xfrm>
          <a:prstGeom prst="rect">
            <a:avLst/>
          </a:prstGeom>
        </p:spPr>
        <p:txBody>
          <a:bodyPr lIns="0" tIns="0" rIns="0" bIns="0" rtlCol="0" anchor="t">
            <a:spAutoFit/>
          </a:bodyPr>
          <a:lstStyle/>
          <a:p>
            <a:pPr algn="l">
              <a:lnSpc>
                <a:spcPts val="2051"/>
              </a:lnSpc>
            </a:pPr>
            <a:r>
              <a:rPr lang="en-US" sz="1454" spc="18">
                <a:solidFill>
                  <a:srgbClr val="FFFFFF"/>
                </a:solidFill>
                <a:latin typeface="Open Sans Light"/>
                <a:ea typeface="Open Sans Light"/>
                <a:cs typeface="Open Sans Light"/>
                <a:sym typeface="Open Sans Light"/>
              </a:rPr>
              <a:t>AI, a powerful tool, can analyze vast amounts of data and identify patterns to solve complex problems, including climate change.</a:t>
            </a:r>
          </a:p>
        </p:txBody>
      </p:sp>
      <p:sp>
        <p:nvSpPr>
          <p:cNvPr id="11" name="TextBox 11"/>
          <p:cNvSpPr txBox="1"/>
          <p:nvPr/>
        </p:nvSpPr>
        <p:spPr>
          <a:xfrm>
            <a:off x="7173775" y="7155333"/>
            <a:ext cx="3941378" cy="761305"/>
          </a:xfrm>
          <a:prstGeom prst="rect">
            <a:avLst/>
          </a:prstGeom>
        </p:spPr>
        <p:txBody>
          <a:bodyPr lIns="0" tIns="0" rIns="0" bIns="0" rtlCol="0" anchor="t">
            <a:spAutoFit/>
          </a:bodyPr>
          <a:lstStyle/>
          <a:p>
            <a:pPr algn="l">
              <a:lnSpc>
                <a:spcPts val="2051"/>
              </a:lnSpc>
            </a:pPr>
            <a:r>
              <a:rPr lang="en-US" sz="1454" spc="18">
                <a:solidFill>
                  <a:srgbClr val="FFFFFF"/>
                </a:solidFill>
                <a:latin typeface="Open Sans Light"/>
                <a:ea typeface="Open Sans Light"/>
                <a:cs typeface="Open Sans Light"/>
                <a:sym typeface="Open Sans Light"/>
              </a:rPr>
              <a:t>AI helps us achieve sustainability goals by optimizing resource use, reducing emissions, and promoting renewable energy solutions.</a:t>
            </a:r>
          </a:p>
        </p:txBody>
      </p:sp>
      <p:sp>
        <p:nvSpPr>
          <p:cNvPr id="12" name="TextBox 12"/>
          <p:cNvSpPr txBox="1"/>
          <p:nvPr/>
        </p:nvSpPr>
        <p:spPr>
          <a:xfrm>
            <a:off x="12799982" y="6435211"/>
            <a:ext cx="3941378" cy="375239"/>
          </a:xfrm>
          <a:prstGeom prst="rect">
            <a:avLst/>
          </a:prstGeom>
        </p:spPr>
        <p:txBody>
          <a:bodyPr lIns="0" tIns="0" rIns="0" bIns="0" rtlCol="0" anchor="t">
            <a:spAutoFit/>
          </a:bodyPr>
          <a:lstStyle/>
          <a:p>
            <a:pPr marL="0" lvl="0" indent="0" algn="l">
              <a:lnSpc>
                <a:spcPts val="3009"/>
              </a:lnSpc>
            </a:pPr>
            <a:r>
              <a:rPr lang="en-US" sz="2407" spc="33">
                <a:solidFill>
                  <a:srgbClr val="FFFFFF"/>
                </a:solidFill>
                <a:latin typeface="Open Sans"/>
                <a:ea typeface="Open Sans"/>
                <a:cs typeface="Open Sans"/>
                <a:sym typeface="Open Sans"/>
              </a:rPr>
              <a:t>Global Impact</a:t>
            </a:r>
          </a:p>
        </p:txBody>
      </p:sp>
      <p:sp>
        <p:nvSpPr>
          <p:cNvPr id="13" name="TextBox 13"/>
          <p:cNvSpPr txBox="1"/>
          <p:nvPr/>
        </p:nvSpPr>
        <p:spPr>
          <a:xfrm>
            <a:off x="12799982" y="7155333"/>
            <a:ext cx="3941378" cy="1018480"/>
          </a:xfrm>
          <a:prstGeom prst="rect">
            <a:avLst/>
          </a:prstGeom>
        </p:spPr>
        <p:txBody>
          <a:bodyPr lIns="0" tIns="0" rIns="0" bIns="0" rtlCol="0" anchor="t">
            <a:spAutoFit/>
          </a:bodyPr>
          <a:lstStyle/>
          <a:p>
            <a:pPr algn="l">
              <a:lnSpc>
                <a:spcPts val="2051"/>
              </a:lnSpc>
            </a:pPr>
            <a:r>
              <a:rPr lang="en-US" sz="1454" spc="18">
                <a:solidFill>
                  <a:srgbClr val="FFFFFF"/>
                </a:solidFill>
                <a:latin typeface="Open Sans Light"/>
                <a:ea typeface="Open Sans Light"/>
                <a:cs typeface="Open Sans Light"/>
                <a:sym typeface="Open Sans Light"/>
              </a:rPr>
              <a:t>vWith a global reach, AI can be applied across various sectors, from agriculture to transportation, to mitigate climate change impacts.</a:t>
            </a: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29707" y="332729"/>
            <a:ext cx="369285" cy="363243"/>
          </a:xfrm>
          <a:custGeom>
            <a:avLst/>
            <a:gdLst/>
            <a:ahLst/>
            <a:cxnLst/>
            <a:rect l="l" t="t" r="r" b="b"/>
            <a:pathLst>
              <a:path w="369285" h="363243">
                <a:moveTo>
                  <a:pt x="0" y="0"/>
                </a:moveTo>
                <a:lnTo>
                  <a:pt x="369286" y="0"/>
                </a:lnTo>
                <a:lnTo>
                  <a:pt x="369286" y="363242"/>
                </a:lnTo>
                <a:lnTo>
                  <a:pt x="0" y="363242"/>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grpSp>
        <p:nvGrpSpPr>
          <p:cNvPr id="3" name="Group 3"/>
          <p:cNvGrpSpPr/>
          <p:nvPr/>
        </p:nvGrpSpPr>
        <p:grpSpPr>
          <a:xfrm>
            <a:off x="17259300" y="9258300"/>
            <a:ext cx="1028700" cy="1028700"/>
            <a:chOff x="0" y="0"/>
            <a:chExt cx="270933" cy="270933"/>
          </a:xfrm>
        </p:grpSpPr>
        <p:sp>
          <p:nvSpPr>
            <p:cNvPr id="4" name="Freeform 4"/>
            <p:cNvSpPr/>
            <p:nvPr/>
          </p:nvSpPr>
          <p:spPr>
            <a:xfrm>
              <a:off x="0" y="0"/>
              <a:ext cx="270933" cy="270933"/>
            </a:xfrm>
            <a:custGeom>
              <a:avLst/>
              <a:gdLst/>
              <a:ahLst/>
              <a:cxnLst/>
              <a:rect l="l" t="t" r="r" b="b"/>
              <a:pathLst>
                <a:path w="270933" h="270933">
                  <a:moveTo>
                    <a:pt x="0" y="0"/>
                  </a:moveTo>
                  <a:lnTo>
                    <a:pt x="270933" y="0"/>
                  </a:lnTo>
                  <a:lnTo>
                    <a:pt x="270933" y="270933"/>
                  </a:lnTo>
                  <a:lnTo>
                    <a:pt x="0" y="270933"/>
                  </a:lnTo>
                  <a:close/>
                </a:path>
              </a:pathLst>
            </a:custGeom>
            <a:gradFill rotWithShape="1">
              <a:gsLst>
                <a:gs pos="0">
                  <a:srgbClr val="E300FF">
                    <a:alpha val="100000"/>
                  </a:srgbClr>
                </a:gs>
                <a:gs pos="100000">
                  <a:srgbClr val="00068A">
                    <a:alpha val="100000"/>
                  </a:srgbClr>
                </a:gs>
              </a:gsLst>
              <a:lin ang="2700000"/>
            </a:gradFill>
          </p:spPr>
        </p:sp>
        <p:sp>
          <p:nvSpPr>
            <p:cNvPr id="5" name="TextBox 5"/>
            <p:cNvSpPr txBox="1"/>
            <p:nvPr/>
          </p:nvSpPr>
          <p:spPr>
            <a:xfrm>
              <a:off x="0" y="-38100"/>
              <a:ext cx="270933" cy="309033"/>
            </a:xfrm>
            <a:prstGeom prst="rect">
              <a:avLst/>
            </a:prstGeom>
          </p:spPr>
          <p:txBody>
            <a:bodyPr lIns="50800" tIns="50800" rIns="50800" bIns="50800" rtlCol="0" anchor="ctr"/>
            <a:lstStyle/>
            <a:p>
              <a:pPr algn="ctr">
                <a:lnSpc>
                  <a:spcPts val="2659"/>
                </a:lnSpc>
              </a:pPr>
              <a:endParaRPr/>
            </a:p>
          </p:txBody>
        </p:sp>
      </p:grpSp>
      <p:sp>
        <p:nvSpPr>
          <p:cNvPr id="6" name="Freeform 6"/>
          <p:cNvSpPr/>
          <p:nvPr/>
        </p:nvSpPr>
        <p:spPr>
          <a:xfrm>
            <a:off x="-2116078" y="5258879"/>
            <a:ext cx="8229600" cy="8229600"/>
          </a:xfrm>
          <a:custGeom>
            <a:avLst/>
            <a:gdLst/>
            <a:ahLst/>
            <a:cxnLst/>
            <a:rect l="l" t="t" r="r" b="b"/>
            <a:pathLst>
              <a:path w="8229600" h="8229600">
                <a:moveTo>
                  <a:pt x="0" y="0"/>
                </a:moveTo>
                <a:lnTo>
                  <a:pt x="8229600" y="0"/>
                </a:lnTo>
                <a:lnTo>
                  <a:pt x="8229600" y="8229600"/>
                </a:lnTo>
                <a:lnTo>
                  <a:pt x="0" y="8229600"/>
                </a:lnTo>
                <a:lnTo>
                  <a:pt x="0" y="0"/>
                </a:lnTo>
                <a:close/>
              </a:path>
            </a:pathLst>
          </a:custGeom>
          <a:blipFill>
            <a:blip r:embed="rId4">
              <a:alphaModFix amt="19999"/>
            </a:blip>
            <a:stretch>
              <a:fillRect/>
            </a:stretch>
          </a:blipFill>
        </p:spPr>
      </p:sp>
      <p:sp>
        <p:nvSpPr>
          <p:cNvPr id="7" name="Freeform 7"/>
          <p:cNvSpPr/>
          <p:nvPr/>
        </p:nvSpPr>
        <p:spPr>
          <a:xfrm>
            <a:off x="15889000" y="1031011"/>
            <a:ext cx="4316765" cy="4316765"/>
          </a:xfrm>
          <a:custGeom>
            <a:avLst/>
            <a:gdLst/>
            <a:ahLst/>
            <a:cxnLst/>
            <a:rect l="l" t="t" r="r" b="b"/>
            <a:pathLst>
              <a:path w="4316765" h="4316765">
                <a:moveTo>
                  <a:pt x="0" y="0"/>
                </a:moveTo>
                <a:lnTo>
                  <a:pt x="4316765" y="0"/>
                </a:lnTo>
                <a:lnTo>
                  <a:pt x="4316765" y="4316765"/>
                </a:lnTo>
                <a:lnTo>
                  <a:pt x="0" y="4316765"/>
                </a:lnTo>
                <a:lnTo>
                  <a:pt x="0" y="0"/>
                </a:lnTo>
                <a:close/>
              </a:path>
            </a:pathLst>
          </a:custGeom>
          <a:blipFill>
            <a:blip r:embed="rId4">
              <a:alphaModFix amt="19999"/>
            </a:blip>
            <a:stretch>
              <a:fillRect/>
            </a:stretch>
          </a:blipFill>
        </p:spPr>
      </p:sp>
      <p:grpSp>
        <p:nvGrpSpPr>
          <p:cNvPr id="8" name="Group 8"/>
          <p:cNvGrpSpPr/>
          <p:nvPr/>
        </p:nvGrpSpPr>
        <p:grpSpPr>
          <a:xfrm>
            <a:off x="8686800" y="1097956"/>
            <a:ext cx="8572500" cy="8160344"/>
            <a:chOff x="0" y="0"/>
            <a:chExt cx="11430000" cy="10880458"/>
          </a:xfrm>
        </p:grpSpPr>
        <p:pic>
          <p:nvPicPr>
            <p:cNvPr id="9" name="Picture 9"/>
            <p:cNvPicPr>
              <a:picLocks noChangeAspect="1"/>
            </p:cNvPicPr>
            <p:nvPr/>
          </p:nvPicPr>
          <p:blipFill>
            <a:blip r:embed="rId5"/>
            <a:srcRect l="36250" r="11355"/>
            <a:stretch>
              <a:fillRect/>
            </a:stretch>
          </p:blipFill>
          <p:spPr>
            <a:xfrm>
              <a:off x="0" y="0"/>
              <a:ext cx="11430000" cy="10880458"/>
            </a:xfrm>
            <a:prstGeom prst="rect">
              <a:avLst/>
            </a:prstGeom>
          </p:spPr>
        </p:pic>
      </p:grpSp>
      <p:sp>
        <p:nvSpPr>
          <p:cNvPr id="10" name="Freeform 10"/>
          <p:cNvSpPr/>
          <p:nvPr/>
        </p:nvSpPr>
        <p:spPr>
          <a:xfrm>
            <a:off x="1817989" y="1821880"/>
            <a:ext cx="1242423" cy="1242423"/>
          </a:xfrm>
          <a:custGeom>
            <a:avLst/>
            <a:gdLst/>
            <a:ahLst/>
            <a:cxnLst/>
            <a:rect l="l" t="t" r="r" b="b"/>
            <a:pathLst>
              <a:path w="1242423" h="1242423">
                <a:moveTo>
                  <a:pt x="0" y="0"/>
                </a:moveTo>
                <a:lnTo>
                  <a:pt x="1242422" y="0"/>
                </a:lnTo>
                <a:lnTo>
                  <a:pt x="1242422" y="1242423"/>
                </a:lnTo>
                <a:lnTo>
                  <a:pt x="0" y="1242423"/>
                </a:lnTo>
                <a:lnTo>
                  <a:pt x="0" y="0"/>
                </a:lnTo>
                <a:close/>
              </a:path>
            </a:pathLst>
          </a:custGeom>
          <a:blipFill>
            <a:blip r:embed="rId4"/>
            <a:stretch>
              <a:fillRect/>
            </a:stretch>
          </a:blipFill>
        </p:spPr>
      </p:sp>
      <p:sp>
        <p:nvSpPr>
          <p:cNvPr id="11" name="Freeform 11"/>
          <p:cNvSpPr/>
          <p:nvPr/>
        </p:nvSpPr>
        <p:spPr>
          <a:xfrm>
            <a:off x="9883689" y="1832671"/>
            <a:ext cx="1242423" cy="1242423"/>
          </a:xfrm>
          <a:custGeom>
            <a:avLst/>
            <a:gdLst/>
            <a:ahLst/>
            <a:cxnLst/>
            <a:rect l="l" t="t" r="r" b="b"/>
            <a:pathLst>
              <a:path w="1242423" h="1242423">
                <a:moveTo>
                  <a:pt x="0" y="0"/>
                </a:moveTo>
                <a:lnTo>
                  <a:pt x="1242423" y="0"/>
                </a:lnTo>
                <a:lnTo>
                  <a:pt x="1242423" y="1242422"/>
                </a:lnTo>
                <a:lnTo>
                  <a:pt x="0" y="1242422"/>
                </a:lnTo>
                <a:lnTo>
                  <a:pt x="0" y="0"/>
                </a:lnTo>
                <a:close/>
              </a:path>
            </a:pathLst>
          </a:custGeom>
          <a:blipFill>
            <a:blip r:embed="rId4"/>
            <a:stretch>
              <a:fillRect/>
            </a:stretch>
          </a:blipFill>
        </p:spPr>
      </p:sp>
      <p:sp>
        <p:nvSpPr>
          <p:cNvPr id="12" name="TextBox 12"/>
          <p:cNvSpPr txBox="1"/>
          <p:nvPr/>
        </p:nvSpPr>
        <p:spPr>
          <a:xfrm>
            <a:off x="17499918" y="9638067"/>
            <a:ext cx="547464" cy="240591"/>
          </a:xfrm>
          <a:prstGeom prst="rect">
            <a:avLst/>
          </a:prstGeom>
        </p:spPr>
        <p:txBody>
          <a:bodyPr lIns="0" tIns="0" rIns="0" bIns="0" rtlCol="0" anchor="t">
            <a:spAutoFit/>
          </a:bodyPr>
          <a:lstStyle/>
          <a:p>
            <a:pPr algn="ctr">
              <a:lnSpc>
                <a:spcPts val="1960"/>
              </a:lnSpc>
              <a:spcBef>
                <a:spcPct val="0"/>
              </a:spcBef>
            </a:pPr>
            <a:r>
              <a:rPr lang="en-US" sz="1400" b="1" dirty="0">
                <a:solidFill>
                  <a:srgbClr val="FFFFFF"/>
                </a:solidFill>
                <a:latin typeface="Open Sans Bold"/>
                <a:ea typeface="Open Sans Bold"/>
                <a:cs typeface="Open Sans Bold"/>
                <a:sym typeface="Open Sans Bold"/>
              </a:rPr>
              <a:t>03</a:t>
            </a:r>
          </a:p>
        </p:txBody>
      </p:sp>
      <p:sp>
        <p:nvSpPr>
          <p:cNvPr id="13" name="TextBox 13"/>
          <p:cNvSpPr txBox="1"/>
          <p:nvPr/>
        </p:nvSpPr>
        <p:spPr>
          <a:xfrm>
            <a:off x="2353475" y="2262164"/>
            <a:ext cx="5328489" cy="927586"/>
          </a:xfrm>
          <a:prstGeom prst="rect">
            <a:avLst/>
          </a:prstGeom>
        </p:spPr>
        <p:txBody>
          <a:bodyPr lIns="0" tIns="0" rIns="0" bIns="0" rtlCol="0" anchor="t">
            <a:spAutoFit/>
          </a:bodyPr>
          <a:lstStyle/>
          <a:p>
            <a:pPr algn="l">
              <a:lnSpc>
                <a:spcPts val="7320"/>
              </a:lnSpc>
            </a:pPr>
            <a:r>
              <a:rPr lang="en-US" sz="6000">
                <a:solidFill>
                  <a:srgbClr val="1F2020"/>
                </a:solidFill>
                <a:latin typeface="Anton"/>
                <a:ea typeface="Anton"/>
                <a:cs typeface="Anton"/>
                <a:sym typeface="Anton"/>
              </a:rPr>
              <a:t>About Future </a:t>
            </a:r>
          </a:p>
        </p:txBody>
      </p:sp>
      <p:sp>
        <p:nvSpPr>
          <p:cNvPr id="14" name="TextBox 14"/>
          <p:cNvSpPr txBox="1"/>
          <p:nvPr/>
        </p:nvSpPr>
        <p:spPr>
          <a:xfrm>
            <a:off x="2353475" y="3228427"/>
            <a:ext cx="5328489" cy="927586"/>
          </a:xfrm>
          <a:prstGeom prst="rect">
            <a:avLst/>
          </a:prstGeom>
        </p:spPr>
        <p:txBody>
          <a:bodyPr lIns="0" tIns="0" rIns="0" bIns="0" rtlCol="0" anchor="t">
            <a:spAutoFit/>
          </a:bodyPr>
          <a:lstStyle/>
          <a:p>
            <a:pPr algn="l">
              <a:lnSpc>
                <a:spcPts val="7320"/>
              </a:lnSpc>
            </a:pPr>
            <a:r>
              <a:rPr lang="en-US" sz="6000" dirty="0">
                <a:solidFill>
                  <a:srgbClr val="7402C6"/>
                </a:solidFill>
                <a:latin typeface="Anton"/>
                <a:ea typeface="Anton"/>
                <a:cs typeface="Anton"/>
                <a:sym typeface="Anton"/>
              </a:rPr>
              <a:t>Technology</a:t>
            </a:r>
          </a:p>
        </p:txBody>
      </p:sp>
      <p:sp>
        <p:nvSpPr>
          <p:cNvPr id="15" name="TextBox 15"/>
          <p:cNvSpPr txBox="1"/>
          <p:nvPr/>
        </p:nvSpPr>
        <p:spPr>
          <a:xfrm>
            <a:off x="2353475" y="5063828"/>
            <a:ext cx="5328489" cy="1035576"/>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ea typeface="Open Sans"/>
                <a:cs typeface="Open Sans"/>
                <a:sym typeface="Open Sans"/>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a:t>
            </a:r>
          </a:p>
        </p:txBody>
      </p:sp>
      <p:sp>
        <p:nvSpPr>
          <p:cNvPr id="16" name="TextBox 16"/>
          <p:cNvSpPr txBox="1"/>
          <p:nvPr/>
        </p:nvSpPr>
        <p:spPr>
          <a:xfrm>
            <a:off x="2353475" y="7004279"/>
            <a:ext cx="5328489" cy="1035576"/>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ea typeface="Open Sans"/>
                <a:cs typeface="Open Sans"/>
                <a:sym typeface="Open Sans"/>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a:t>
            </a:r>
          </a:p>
        </p:txBody>
      </p:sp>
      <p:sp>
        <p:nvSpPr>
          <p:cNvPr id="17" name="TextBox 17"/>
          <p:cNvSpPr txBox="1"/>
          <p:nvPr/>
        </p:nvSpPr>
        <p:spPr>
          <a:xfrm>
            <a:off x="1283051" y="379767"/>
            <a:ext cx="1689150" cy="240665"/>
          </a:xfrm>
          <a:prstGeom prst="rect">
            <a:avLst/>
          </a:prstGeom>
        </p:spPr>
        <p:txBody>
          <a:bodyPr lIns="0" tIns="0" rIns="0" bIns="0" rtlCol="0" anchor="t">
            <a:spAutoFit/>
          </a:bodyPr>
          <a:lstStyle/>
          <a:p>
            <a:pPr algn="l">
              <a:lnSpc>
                <a:spcPts val="1960"/>
              </a:lnSpc>
              <a:spcBef>
                <a:spcPct val="0"/>
              </a:spcBef>
            </a:pPr>
            <a:r>
              <a:rPr lang="en-US" sz="1400" b="1">
                <a:solidFill>
                  <a:srgbClr val="7402C6"/>
                </a:solidFill>
                <a:latin typeface="Open Sans Bold"/>
                <a:ea typeface="Open Sans Bold"/>
                <a:cs typeface="Open Sans Bold"/>
                <a:sym typeface="Open Sans Bold"/>
              </a:rPr>
              <a:t>SLIDE NAME</a:t>
            </a: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259300" y="9258300"/>
            <a:ext cx="1028700" cy="1028700"/>
            <a:chOff x="0" y="0"/>
            <a:chExt cx="270933" cy="270933"/>
          </a:xfrm>
        </p:grpSpPr>
        <p:sp>
          <p:nvSpPr>
            <p:cNvPr id="3" name="Freeform 3"/>
            <p:cNvSpPr/>
            <p:nvPr/>
          </p:nvSpPr>
          <p:spPr>
            <a:xfrm>
              <a:off x="0" y="0"/>
              <a:ext cx="270933" cy="270933"/>
            </a:xfrm>
            <a:custGeom>
              <a:avLst/>
              <a:gdLst/>
              <a:ahLst/>
              <a:cxnLst/>
              <a:rect l="l" t="t" r="r" b="b"/>
              <a:pathLst>
                <a:path w="270933" h="270933">
                  <a:moveTo>
                    <a:pt x="0" y="0"/>
                  </a:moveTo>
                  <a:lnTo>
                    <a:pt x="270933" y="0"/>
                  </a:lnTo>
                  <a:lnTo>
                    <a:pt x="270933" y="270933"/>
                  </a:lnTo>
                  <a:lnTo>
                    <a:pt x="0" y="270933"/>
                  </a:lnTo>
                  <a:close/>
                </a:path>
              </a:pathLst>
            </a:custGeom>
            <a:gradFill rotWithShape="1">
              <a:gsLst>
                <a:gs pos="0">
                  <a:srgbClr val="E300FF">
                    <a:alpha val="100000"/>
                  </a:srgbClr>
                </a:gs>
                <a:gs pos="100000">
                  <a:srgbClr val="00068A">
                    <a:alpha val="100000"/>
                  </a:srgbClr>
                </a:gs>
              </a:gsLst>
              <a:lin ang="2700000"/>
            </a:gradFill>
          </p:spPr>
        </p:sp>
        <p:sp>
          <p:nvSpPr>
            <p:cNvPr id="4" name="TextBox 4"/>
            <p:cNvSpPr txBox="1"/>
            <p:nvPr/>
          </p:nvSpPr>
          <p:spPr>
            <a:xfrm>
              <a:off x="0" y="-38100"/>
              <a:ext cx="270933" cy="309033"/>
            </a:xfrm>
            <a:prstGeom prst="rect">
              <a:avLst/>
            </a:prstGeom>
          </p:spPr>
          <p:txBody>
            <a:bodyPr lIns="50800" tIns="50800" rIns="50800" bIns="50800" rtlCol="0" anchor="ctr"/>
            <a:lstStyle/>
            <a:p>
              <a:pPr algn="ctr">
                <a:lnSpc>
                  <a:spcPts val="2659"/>
                </a:lnSpc>
              </a:pPr>
              <a:endParaRPr/>
            </a:p>
          </p:txBody>
        </p:sp>
      </p:grpSp>
      <p:sp>
        <p:nvSpPr>
          <p:cNvPr id="5" name="TextBox 5"/>
          <p:cNvSpPr txBox="1"/>
          <p:nvPr/>
        </p:nvSpPr>
        <p:spPr>
          <a:xfrm>
            <a:off x="17499918" y="9638067"/>
            <a:ext cx="547464" cy="240591"/>
          </a:xfrm>
          <a:prstGeom prst="rect">
            <a:avLst/>
          </a:prstGeom>
        </p:spPr>
        <p:txBody>
          <a:bodyPr lIns="0" tIns="0" rIns="0" bIns="0" rtlCol="0" anchor="t">
            <a:spAutoFit/>
          </a:bodyPr>
          <a:lstStyle/>
          <a:p>
            <a:pPr algn="ctr">
              <a:lnSpc>
                <a:spcPts val="1960"/>
              </a:lnSpc>
              <a:spcBef>
                <a:spcPct val="0"/>
              </a:spcBef>
            </a:pPr>
            <a:r>
              <a:rPr lang="en-US" sz="1400" b="1">
                <a:solidFill>
                  <a:srgbClr val="FFFFFF"/>
                </a:solidFill>
                <a:latin typeface="Open Sans Bold"/>
                <a:ea typeface="Open Sans Bold"/>
                <a:cs typeface="Open Sans Bold"/>
                <a:sym typeface="Open Sans Bold"/>
              </a:rPr>
              <a:t>04</a:t>
            </a:r>
          </a:p>
        </p:txBody>
      </p:sp>
      <p:sp>
        <p:nvSpPr>
          <p:cNvPr id="6" name="Freeform 6"/>
          <p:cNvSpPr/>
          <p:nvPr/>
        </p:nvSpPr>
        <p:spPr>
          <a:xfrm>
            <a:off x="-2116078" y="5258879"/>
            <a:ext cx="8229600" cy="8229600"/>
          </a:xfrm>
          <a:custGeom>
            <a:avLst/>
            <a:gdLst/>
            <a:ahLst/>
            <a:cxnLst/>
            <a:rect l="l" t="t" r="r" b="b"/>
            <a:pathLst>
              <a:path w="8229600" h="8229600">
                <a:moveTo>
                  <a:pt x="0" y="0"/>
                </a:moveTo>
                <a:lnTo>
                  <a:pt x="8229600" y="0"/>
                </a:lnTo>
                <a:lnTo>
                  <a:pt x="8229600" y="8229600"/>
                </a:lnTo>
                <a:lnTo>
                  <a:pt x="0" y="8229600"/>
                </a:lnTo>
                <a:lnTo>
                  <a:pt x="0" y="0"/>
                </a:lnTo>
                <a:close/>
              </a:path>
            </a:pathLst>
          </a:custGeom>
          <a:blipFill>
            <a:blip r:embed="rId2">
              <a:alphaModFix amt="19999"/>
            </a:blip>
            <a:stretch>
              <a:fillRect/>
            </a:stretch>
          </a:blipFill>
        </p:spPr>
      </p:sp>
      <p:sp>
        <p:nvSpPr>
          <p:cNvPr id="7" name="Freeform 7"/>
          <p:cNvSpPr/>
          <p:nvPr/>
        </p:nvSpPr>
        <p:spPr>
          <a:xfrm>
            <a:off x="15889000" y="1031011"/>
            <a:ext cx="4316765" cy="4316765"/>
          </a:xfrm>
          <a:custGeom>
            <a:avLst/>
            <a:gdLst/>
            <a:ahLst/>
            <a:cxnLst/>
            <a:rect l="l" t="t" r="r" b="b"/>
            <a:pathLst>
              <a:path w="4316765" h="4316765">
                <a:moveTo>
                  <a:pt x="0" y="0"/>
                </a:moveTo>
                <a:lnTo>
                  <a:pt x="4316765" y="0"/>
                </a:lnTo>
                <a:lnTo>
                  <a:pt x="4316765" y="4316765"/>
                </a:lnTo>
                <a:lnTo>
                  <a:pt x="0" y="4316765"/>
                </a:lnTo>
                <a:lnTo>
                  <a:pt x="0" y="0"/>
                </a:lnTo>
                <a:close/>
              </a:path>
            </a:pathLst>
          </a:custGeom>
          <a:blipFill>
            <a:blip r:embed="rId2">
              <a:alphaModFix amt="19999"/>
            </a:blip>
            <a:stretch>
              <a:fillRect/>
            </a:stretch>
          </a:blipFill>
        </p:spPr>
      </p:sp>
      <p:grpSp>
        <p:nvGrpSpPr>
          <p:cNvPr id="8" name="Group 8"/>
          <p:cNvGrpSpPr/>
          <p:nvPr/>
        </p:nvGrpSpPr>
        <p:grpSpPr>
          <a:xfrm>
            <a:off x="-24050" y="6241456"/>
            <a:ext cx="4045544" cy="4045544"/>
            <a:chOff x="0" y="0"/>
            <a:chExt cx="5394058" cy="5394058"/>
          </a:xfrm>
        </p:grpSpPr>
        <p:pic>
          <p:nvPicPr>
            <p:cNvPr id="9" name="Picture 9"/>
            <p:cNvPicPr>
              <a:picLocks noChangeAspect="1"/>
            </p:cNvPicPr>
            <p:nvPr/>
          </p:nvPicPr>
          <p:blipFill>
            <a:blip r:embed="rId3"/>
            <a:srcRect l="33333"/>
            <a:stretch>
              <a:fillRect/>
            </a:stretch>
          </p:blipFill>
          <p:spPr>
            <a:xfrm>
              <a:off x="0" y="0"/>
              <a:ext cx="5394058" cy="5394058"/>
            </a:xfrm>
            <a:prstGeom prst="rect">
              <a:avLst/>
            </a:prstGeom>
          </p:spPr>
        </p:pic>
      </p:grpSp>
      <p:grpSp>
        <p:nvGrpSpPr>
          <p:cNvPr id="10" name="Group 10"/>
          <p:cNvGrpSpPr/>
          <p:nvPr/>
        </p:nvGrpSpPr>
        <p:grpSpPr>
          <a:xfrm>
            <a:off x="4317544" y="6241456"/>
            <a:ext cx="4045544" cy="4045544"/>
            <a:chOff x="0" y="0"/>
            <a:chExt cx="5394058" cy="5394058"/>
          </a:xfrm>
        </p:grpSpPr>
        <p:pic>
          <p:nvPicPr>
            <p:cNvPr id="11" name="Picture 11"/>
            <p:cNvPicPr>
              <a:picLocks noChangeAspect="1"/>
            </p:cNvPicPr>
            <p:nvPr/>
          </p:nvPicPr>
          <p:blipFill>
            <a:blip r:embed="rId4"/>
            <a:srcRect l="14161" r="19171"/>
            <a:stretch>
              <a:fillRect/>
            </a:stretch>
          </p:blipFill>
          <p:spPr>
            <a:xfrm>
              <a:off x="0" y="0"/>
              <a:ext cx="5394058" cy="5394058"/>
            </a:xfrm>
            <a:prstGeom prst="rect">
              <a:avLst/>
            </a:prstGeom>
          </p:spPr>
        </p:pic>
      </p:grpSp>
      <p:grpSp>
        <p:nvGrpSpPr>
          <p:cNvPr id="12" name="Group 12"/>
          <p:cNvGrpSpPr/>
          <p:nvPr/>
        </p:nvGrpSpPr>
        <p:grpSpPr>
          <a:xfrm>
            <a:off x="8659138" y="6241456"/>
            <a:ext cx="8600162" cy="4045544"/>
            <a:chOff x="0" y="0"/>
            <a:chExt cx="11466883" cy="5394058"/>
          </a:xfrm>
        </p:grpSpPr>
        <p:pic>
          <p:nvPicPr>
            <p:cNvPr id="13" name="Picture 13"/>
            <p:cNvPicPr>
              <a:picLocks noChangeAspect="1"/>
            </p:cNvPicPr>
            <p:nvPr/>
          </p:nvPicPr>
          <p:blipFill>
            <a:blip r:embed="rId5"/>
            <a:srcRect l="8578" r="8578"/>
            <a:stretch>
              <a:fillRect/>
            </a:stretch>
          </p:blipFill>
          <p:spPr>
            <a:xfrm>
              <a:off x="0" y="0"/>
              <a:ext cx="11466883" cy="5394058"/>
            </a:xfrm>
            <a:prstGeom prst="rect">
              <a:avLst/>
            </a:prstGeom>
          </p:spPr>
        </p:pic>
      </p:grpSp>
      <p:sp>
        <p:nvSpPr>
          <p:cNvPr id="14" name="Freeform 14"/>
          <p:cNvSpPr/>
          <p:nvPr/>
        </p:nvSpPr>
        <p:spPr>
          <a:xfrm>
            <a:off x="1694164" y="1840930"/>
            <a:ext cx="1242423" cy="1242423"/>
          </a:xfrm>
          <a:custGeom>
            <a:avLst/>
            <a:gdLst/>
            <a:ahLst/>
            <a:cxnLst/>
            <a:rect l="l" t="t" r="r" b="b"/>
            <a:pathLst>
              <a:path w="1242423" h="1242423">
                <a:moveTo>
                  <a:pt x="0" y="0"/>
                </a:moveTo>
                <a:lnTo>
                  <a:pt x="1242422" y="0"/>
                </a:lnTo>
                <a:lnTo>
                  <a:pt x="1242422" y="1242423"/>
                </a:lnTo>
                <a:lnTo>
                  <a:pt x="0" y="1242423"/>
                </a:lnTo>
                <a:lnTo>
                  <a:pt x="0" y="0"/>
                </a:lnTo>
                <a:close/>
              </a:path>
            </a:pathLst>
          </a:custGeom>
          <a:blipFill>
            <a:blip r:embed="rId2"/>
            <a:stretch>
              <a:fillRect/>
            </a:stretch>
          </a:blipFill>
        </p:spPr>
      </p:sp>
      <p:sp>
        <p:nvSpPr>
          <p:cNvPr id="15" name="TextBox 15"/>
          <p:cNvSpPr txBox="1"/>
          <p:nvPr/>
        </p:nvSpPr>
        <p:spPr>
          <a:xfrm>
            <a:off x="2229650" y="2281214"/>
            <a:ext cx="3986841" cy="927586"/>
          </a:xfrm>
          <a:prstGeom prst="rect">
            <a:avLst/>
          </a:prstGeom>
        </p:spPr>
        <p:txBody>
          <a:bodyPr lIns="0" tIns="0" rIns="0" bIns="0" rtlCol="0" anchor="t">
            <a:spAutoFit/>
          </a:bodyPr>
          <a:lstStyle/>
          <a:p>
            <a:pPr algn="l">
              <a:lnSpc>
                <a:spcPts val="7320"/>
              </a:lnSpc>
            </a:pPr>
            <a:r>
              <a:rPr lang="en-US" sz="6000">
                <a:solidFill>
                  <a:srgbClr val="1F2020"/>
                </a:solidFill>
                <a:latin typeface="Anton"/>
                <a:ea typeface="Anton"/>
                <a:cs typeface="Anton"/>
                <a:sym typeface="Anton"/>
              </a:rPr>
              <a:t>Our Project</a:t>
            </a:r>
          </a:p>
        </p:txBody>
      </p:sp>
      <p:grpSp>
        <p:nvGrpSpPr>
          <p:cNvPr id="16" name="Group 16"/>
          <p:cNvGrpSpPr/>
          <p:nvPr/>
        </p:nvGrpSpPr>
        <p:grpSpPr>
          <a:xfrm>
            <a:off x="7208359" y="2462141"/>
            <a:ext cx="677751" cy="677751"/>
            <a:chOff x="0" y="0"/>
            <a:chExt cx="178502" cy="178502"/>
          </a:xfrm>
        </p:grpSpPr>
        <p:sp>
          <p:nvSpPr>
            <p:cNvPr id="17" name="Freeform 17"/>
            <p:cNvSpPr/>
            <p:nvPr/>
          </p:nvSpPr>
          <p:spPr>
            <a:xfrm>
              <a:off x="0" y="0"/>
              <a:ext cx="178502" cy="178502"/>
            </a:xfrm>
            <a:custGeom>
              <a:avLst/>
              <a:gdLst/>
              <a:ahLst/>
              <a:cxnLst/>
              <a:rect l="l" t="t" r="r" b="b"/>
              <a:pathLst>
                <a:path w="178502" h="178502">
                  <a:moveTo>
                    <a:pt x="0" y="0"/>
                  </a:moveTo>
                  <a:lnTo>
                    <a:pt x="178502" y="0"/>
                  </a:lnTo>
                  <a:lnTo>
                    <a:pt x="178502" y="178502"/>
                  </a:lnTo>
                  <a:lnTo>
                    <a:pt x="0" y="178502"/>
                  </a:lnTo>
                  <a:close/>
                </a:path>
              </a:pathLst>
            </a:custGeom>
            <a:gradFill rotWithShape="1">
              <a:gsLst>
                <a:gs pos="0">
                  <a:srgbClr val="E300FF">
                    <a:alpha val="100000"/>
                  </a:srgbClr>
                </a:gs>
                <a:gs pos="100000">
                  <a:srgbClr val="00068A">
                    <a:alpha val="100000"/>
                  </a:srgbClr>
                </a:gs>
              </a:gsLst>
              <a:lin ang="2700000"/>
            </a:gradFill>
          </p:spPr>
        </p:sp>
        <p:sp>
          <p:nvSpPr>
            <p:cNvPr id="18" name="TextBox 18"/>
            <p:cNvSpPr txBox="1"/>
            <p:nvPr/>
          </p:nvSpPr>
          <p:spPr>
            <a:xfrm>
              <a:off x="0" y="-38100"/>
              <a:ext cx="178502" cy="216602"/>
            </a:xfrm>
            <a:prstGeom prst="rect">
              <a:avLst/>
            </a:prstGeom>
          </p:spPr>
          <p:txBody>
            <a:bodyPr lIns="50800" tIns="50800" rIns="50800" bIns="50800" rtlCol="0" anchor="ctr"/>
            <a:lstStyle/>
            <a:p>
              <a:pPr algn="ctr">
                <a:lnSpc>
                  <a:spcPts val="2659"/>
                </a:lnSpc>
              </a:pPr>
              <a:endParaRPr/>
            </a:p>
          </p:txBody>
        </p:sp>
      </p:grpSp>
      <p:sp>
        <p:nvSpPr>
          <p:cNvPr id="19" name="TextBox 19"/>
          <p:cNvSpPr txBox="1"/>
          <p:nvPr/>
        </p:nvSpPr>
        <p:spPr>
          <a:xfrm>
            <a:off x="8205480" y="2799366"/>
            <a:ext cx="2954783" cy="1873180"/>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ea typeface="Open Sans"/>
                <a:cs typeface="Open Sans"/>
                <a:sym typeface="Open Sans"/>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a:t>
            </a:r>
          </a:p>
        </p:txBody>
      </p:sp>
      <p:sp>
        <p:nvSpPr>
          <p:cNvPr id="20" name="TextBox 20"/>
          <p:cNvSpPr txBox="1"/>
          <p:nvPr/>
        </p:nvSpPr>
        <p:spPr>
          <a:xfrm>
            <a:off x="7299180" y="2638139"/>
            <a:ext cx="496110" cy="297180"/>
          </a:xfrm>
          <a:prstGeom prst="rect">
            <a:avLst/>
          </a:prstGeom>
        </p:spPr>
        <p:txBody>
          <a:bodyPr lIns="0" tIns="0" rIns="0" bIns="0" rtlCol="0" anchor="t">
            <a:spAutoFit/>
          </a:bodyPr>
          <a:lstStyle/>
          <a:p>
            <a:pPr algn="ctr">
              <a:lnSpc>
                <a:spcPts val="2519"/>
              </a:lnSpc>
              <a:spcBef>
                <a:spcPct val="0"/>
              </a:spcBef>
            </a:pPr>
            <a:r>
              <a:rPr lang="en-US" sz="1799" b="1">
                <a:solidFill>
                  <a:srgbClr val="FFFFFF"/>
                </a:solidFill>
                <a:latin typeface="Open Sans Bold"/>
                <a:ea typeface="Open Sans Bold"/>
                <a:cs typeface="Open Sans Bold"/>
                <a:sym typeface="Open Sans Bold"/>
              </a:rPr>
              <a:t>01</a:t>
            </a:r>
          </a:p>
        </p:txBody>
      </p:sp>
      <p:sp>
        <p:nvSpPr>
          <p:cNvPr id="21" name="TextBox 21"/>
          <p:cNvSpPr txBox="1"/>
          <p:nvPr/>
        </p:nvSpPr>
        <p:spPr>
          <a:xfrm>
            <a:off x="8205480" y="2433566"/>
            <a:ext cx="2012018" cy="240591"/>
          </a:xfrm>
          <a:prstGeom prst="rect">
            <a:avLst/>
          </a:prstGeom>
        </p:spPr>
        <p:txBody>
          <a:bodyPr lIns="0" tIns="0" rIns="0" bIns="0" rtlCol="0" anchor="t">
            <a:spAutoFit/>
          </a:bodyPr>
          <a:lstStyle/>
          <a:p>
            <a:pPr algn="l">
              <a:lnSpc>
                <a:spcPts val="1960"/>
              </a:lnSpc>
              <a:spcBef>
                <a:spcPct val="0"/>
              </a:spcBef>
            </a:pPr>
            <a:r>
              <a:rPr lang="en-US" sz="1400" b="1">
                <a:solidFill>
                  <a:srgbClr val="E300FF"/>
                </a:solidFill>
                <a:latin typeface="Open Sans Bold"/>
                <a:ea typeface="Open Sans Bold"/>
                <a:cs typeface="Open Sans Bold"/>
                <a:sym typeface="Open Sans Bold"/>
              </a:rPr>
              <a:t>Project</a:t>
            </a:r>
          </a:p>
        </p:txBody>
      </p:sp>
      <p:grpSp>
        <p:nvGrpSpPr>
          <p:cNvPr id="22" name="Group 22"/>
          <p:cNvGrpSpPr/>
          <p:nvPr/>
        </p:nvGrpSpPr>
        <p:grpSpPr>
          <a:xfrm>
            <a:off x="12341363" y="2462141"/>
            <a:ext cx="677751" cy="677751"/>
            <a:chOff x="0" y="0"/>
            <a:chExt cx="178502" cy="178502"/>
          </a:xfrm>
        </p:grpSpPr>
        <p:sp>
          <p:nvSpPr>
            <p:cNvPr id="23" name="Freeform 23"/>
            <p:cNvSpPr/>
            <p:nvPr/>
          </p:nvSpPr>
          <p:spPr>
            <a:xfrm>
              <a:off x="0" y="0"/>
              <a:ext cx="178502" cy="178502"/>
            </a:xfrm>
            <a:custGeom>
              <a:avLst/>
              <a:gdLst/>
              <a:ahLst/>
              <a:cxnLst/>
              <a:rect l="l" t="t" r="r" b="b"/>
              <a:pathLst>
                <a:path w="178502" h="178502">
                  <a:moveTo>
                    <a:pt x="0" y="0"/>
                  </a:moveTo>
                  <a:lnTo>
                    <a:pt x="178502" y="0"/>
                  </a:lnTo>
                  <a:lnTo>
                    <a:pt x="178502" y="178502"/>
                  </a:lnTo>
                  <a:lnTo>
                    <a:pt x="0" y="178502"/>
                  </a:lnTo>
                  <a:close/>
                </a:path>
              </a:pathLst>
            </a:custGeom>
            <a:gradFill rotWithShape="1">
              <a:gsLst>
                <a:gs pos="0">
                  <a:srgbClr val="E300FF">
                    <a:alpha val="100000"/>
                  </a:srgbClr>
                </a:gs>
                <a:gs pos="100000">
                  <a:srgbClr val="00068A">
                    <a:alpha val="100000"/>
                  </a:srgbClr>
                </a:gs>
              </a:gsLst>
              <a:lin ang="2700000"/>
            </a:gradFill>
          </p:spPr>
        </p:sp>
        <p:sp>
          <p:nvSpPr>
            <p:cNvPr id="24" name="TextBox 24"/>
            <p:cNvSpPr txBox="1"/>
            <p:nvPr/>
          </p:nvSpPr>
          <p:spPr>
            <a:xfrm>
              <a:off x="0" y="-38100"/>
              <a:ext cx="178502" cy="216602"/>
            </a:xfrm>
            <a:prstGeom prst="rect">
              <a:avLst/>
            </a:prstGeom>
          </p:spPr>
          <p:txBody>
            <a:bodyPr lIns="50800" tIns="50800" rIns="50800" bIns="50800" rtlCol="0" anchor="ctr"/>
            <a:lstStyle/>
            <a:p>
              <a:pPr algn="ctr">
                <a:lnSpc>
                  <a:spcPts val="2659"/>
                </a:lnSpc>
              </a:pPr>
              <a:endParaRPr/>
            </a:p>
          </p:txBody>
        </p:sp>
      </p:grpSp>
      <p:sp>
        <p:nvSpPr>
          <p:cNvPr id="25" name="TextBox 25"/>
          <p:cNvSpPr txBox="1"/>
          <p:nvPr/>
        </p:nvSpPr>
        <p:spPr>
          <a:xfrm>
            <a:off x="13338484" y="2799366"/>
            <a:ext cx="2954783" cy="1873180"/>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ea typeface="Open Sans"/>
                <a:cs typeface="Open Sans"/>
                <a:sym typeface="Open Sans"/>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a:t>
            </a:r>
          </a:p>
        </p:txBody>
      </p:sp>
      <p:sp>
        <p:nvSpPr>
          <p:cNvPr id="26" name="TextBox 26"/>
          <p:cNvSpPr txBox="1"/>
          <p:nvPr/>
        </p:nvSpPr>
        <p:spPr>
          <a:xfrm>
            <a:off x="12432184" y="2638139"/>
            <a:ext cx="496110" cy="297180"/>
          </a:xfrm>
          <a:prstGeom prst="rect">
            <a:avLst/>
          </a:prstGeom>
        </p:spPr>
        <p:txBody>
          <a:bodyPr lIns="0" tIns="0" rIns="0" bIns="0" rtlCol="0" anchor="t">
            <a:spAutoFit/>
          </a:bodyPr>
          <a:lstStyle/>
          <a:p>
            <a:pPr algn="ctr">
              <a:lnSpc>
                <a:spcPts val="2519"/>
              </a:lnSpc>
              <a:spcBef>
                <a:spcPct val="0"/>
              </a:spcBef>
            </a:pPr>
            <a:r>
              <a:rPr lang="en-US" sz="1799" b="1">
                <a:solidFill>
                  <a:srgbClr val="FFFFFF"/>
                </a:solidFill>
                <a:latin typeface="Open Sans Bold"/>
                <a:ea typeface="Open Sans Bold"/>
                <a:cs typeface="Open Sans Bold"/>
                <a:sym typeface="Open Sans Bold"/>
              </a:rPr>
              <a:t>02</a:t>
            </a:r>
          </a:p>
        </p:txBody>
      </p:sp>
      <p:sp>
        <p:nvSpPr>
          <p:cNvPr id="27" name="TextBox 27"/>
          <p:cNvSpPr txBox="1"/>
          <p:nvPr/>
        </p:nvSpPr>
        <p:spPr>
          <a:xfrm>
            <a:off x="13338484" y="2433566"/>
            <a:ext cx="2012018" cy="240591"/>
          </a:xfrm>
          <a:prstGeom prst="rect">
            <a:avLst/>
          </a:prstGeom>
        </p:spPr>
        <p:txBody>
          <a:bodyPr lIns="0" tIns="0" rIns="0" bIns="0" rtlCol="0" anchor="t">
            <a:spAutoFit/>
          </a:bodyPr>
          <a:lstStyle/>
          <a:p>
            <a:pPr algn="l">
              <a:lnSpc>
                <a:spcPts val="1960"/>
              </a:lnSpc>
              <a:spcBef>
                <a:spcPct val="0"/>
              </a:spcBef>
            </a:pPr>
            <a:r>
              <a:rPr lang="en-US" sz="1400" b="1">
                <a:solidFill>
                  <a:srgbClr val="E300FF"/>
                </a:solidFill>
                <a:latin typeface="Open Sans Bold"/>
                <a:ea typeface="Open Sans Bold"/>
                <a:cs typeface="Open Sans Bold"/>
                <a:sym typeface="Open Sans Bold"/>
              </a:rPr>
              <a:t>Project</a:t>
            </a:r>
          </a:p>
        </p:txBody>
      </p:sp>
      <p:sp>
        <p:nvSpPr>
          <p:cNvPr id="28" name="TextBox 28"/>
          <p:cNvSpPr txBox="1"/>
          <p:nvPr/>
        </p:nvSpPr>
        <p:spPr>
          <a:xfrm>
            <a:off x="2229650" y="3636971"/>
            <a:ext cx="3794605" cy="1035576"/>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ea typeface="Open Sans"/>
                <a:cs typeface="Open Sans"/>
                <a:sym typeface="Open Sans"/>
              </a:rPr>
              <a:t>Lorem ipsum dolor sit amet, consectetur adipiscing elit, sed do eiusmod tempor incididunt ut labore et dolore magna aliqua. Ut enim ad minim veniam, quis nostrud exercitation ullamco laboris nisi ut aliquip ex ea commodo consequat. </a:t>
            </a:r>
          </a:p>
        </p:txBody>
      </p:sp>
      <p:sp>
        <p:nvSpPr>
          <p:cNvPr id="29" name="TextBox 29"/>
          <p:cNvSpPr txBox="1"/>
          <p:nvPr/>
        </p:nvSpPr>
        <p:spPr>
          <a:xfrm>
            <a:off x="1283051" y="379767"/>
            <a:ext cx="1689150" cy="240665"/>
          </a:xfrm>
          <a:prstGeom prst="rect">
            <a:avLst/>
          </a:prstGeom>
        </p:spPr>
        <p:txBody>
          <a:bodyPr lIns="0" tIns="0" rIns="0" bIns="0" rtlCol="0" anchor="t">
            <a:spAutoFit/>
          </a:bodyPr>
          <a:lstStyle/>
          <a:p>
            <a:pPr algn="l">
              <a:lnSpc>
                <a:spcPts val="1960"/>
              </a:lnSpc>
              <a:spcBef>
                <a:spcPct val="0"/>
              </a:spcBef>
            </a:pPr>
            <a:r>
              <a:rPr lang="en-US" sz="1400" b="1">
                <a:solidFill>
                  <a:srgbClr val="7402C6"/>
                </a:solidFill>
                <a:latin typeface="Open Sans Bold"/>
                <a:ea typeface="Open Sans Bold"/>
                <a:cs typeface="Open Sans Bold"/>
                <a:sym typeface="Open Sans Bold"/>
              </a:rPr>
              <a:t>SLIDE NAME</a:t>
            </a: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259300" y="9258300"/>
            <a:ext cx="1028700" cy="1028700"/>
            <a:chOff x="0" y="0"/>
            <a:chExt cx="270933" cy="270933"/>
          </a:xfrm>
        </p:grpSpPr>
        <p:sp>
          <p:nvSpPr>
            <p:cNvPr id="3" name="Freeform 3"/>
            <p:cNvSpPr/>
            <p:nvPr/>
          </p:nvSpPr>
          <p:spPr>
            <a:xfrm>
              <a:off x="0" y="0"/>
              <a:ext cx="270933" cy="270933"/>
            </a:xfrm>
            <a:custGeom>
              <a:avLst/>
              <a:gdLst/>
              <a:ahLst/>
              <a:cxnLst/>
              <a:rect l="l" t="t" r="r" b="b"/>
              <a:pathLst>
                <a:path w="270933" h="270933">
                  <a:moveTo>
                    <a:pt x="0" y="0"/>
                  </a:moveTo>
                  <a:lnTo>
                    <a:pt x="270933" y="0"/>
                  </a:lnTo>
                  <a:lnTo>
                    <a:pt x="270933" y="270933"/>
                  </a:lnTo>
                  <a:lnTo>
                    <a:pt x="0" y="270933"/>
                  </a:lnTo>
                  <a:close/>
                </a:path>
              </a:pathLst>
            </a:custGeom>
            <a:gradFill rotWithShape="1">
              <a:gsLst>
                <a:gs pos="0">
                  <a:srgbClr val="E300FF">
                    <a:alpha val="100000"/>
                  </a:srgbClr>
                </a:gs>
                <a:gs pos="100000">
                  <a:srgbClr val="00068A">
                    <a:alpha val="100000"/>
                  </a:srgbClr>
                </a:gs>
              </a:gsLst>
              <a:lin ang="2700000"/>
            </a:gradFill>
          </p:spPr>
        </p:sp>
        <p:sp>
          <p:nvSpPr>
            <p:cNvPr id="4" name="TextBox 4"/>
            <p:cNvSpPr txBox="1"/>
            <p:nvPr/>
          </p:nvSpPr>
          <p:spPr>
            <a:xfrm>
              <a:off x="0" y="-38100"/>
              <a:ext cx="270933" cy="309033"/>
            </a:xfrm>
            <a:prstGeom prst="rect">
              <a:avLst/>
            </a:prstGeom>
          </p:spPr>
          <p:txBody>
            <a:bodyPr lIns="50800" tIns="50800" rIns="50800" bIns="50800" rtlCol="0" anchor="ctr"/>
            <a:lstStyle/>
            <a:p>
              <a:pPr algn="ctr">
                <a:lnSpc>
                  <a:spcPts val="2659"/>
                </a:lnSpc>
              </a:pPr>
              <a:endParaRPr/>
            </a:p>
          </p:txBody>
        </p:sp>
      </p:grpSp>
      <p:sp>
        <p:nvSpPr>
          <p:cNvPr id="5" name="TextBox 5"/>
          <p:cNvSpPr txBox="1"/>
          <p:nvPr/>
        </p:nvSpPr>
        <p:spPr>
          <a:xfrm>
            <a:off x="17499918" y="9638067"/>
            <a:ext cx="547464" cy="240591"/>
          </a:xfrm>
          <a:prstGeom prst="rect">
            <a:avLst/>
          </a:prstGeom>
        </p:spPr>
        <p:txBody>
          <a:bodyPr lIns="0" tIns="0" rIns="0" bIns="0" rtlCol="0" anchor="t">
            <a:spAutoFit/>
          </a:bodyPr>
          <a:lstStyle/>
          <a:p>
            <a:pPr algn="ctr">
              <a:lnSpc>
                <a:spcPts val="1960"/>
              </a:lnSpc>
              <a:spcBef>
                <a:spcPct val="0"/>
              </a:spcBef>
            </a:pPr>
            <a:r>
              <a:rPr lang="en-US" sz="1400" b="1">
                <a:solidFill>
                  <a:srgbClr val="FFFFFF"/>
                </a:solidFill>
                <a:latin typeface="Open Sans Bold"/>
                <a:ea typeface="Open Sans Bold"/>
                <a:cs typeface="Open Sans Bold"/>
                <a:sym typeface="Open Sans Bold"/>
              </a:rPr>
              <a:t>05</a:t>
            </a:r>
          </a:p>
        </p:txBody>
      </p:sp>
      <p:sp>
        <p:nvSpPr>
          <p:cNvPr id="6" name="Freeform 6"/>
          <p:cNvSpPr/>
          <p:nvPr/>
        </p:nvSpPr>
        <p:spPr>
          <a:xfrm>
            <a:off x="-2116078" y="5258879"/>
            <a:ext cx="8229600" cy="8229600"/>
          </a:xfrm>
          <a:custGeom>
            <a:avLst/>
            <a:gdLst/>
            <a:ahLst/>
            <a:cxnLst/>
            <a:rect l="l" t="t" r="r" b="b"/>
            <a:pathLst>
              <a:path w="8229600" h="8229600">
                <a:moveTo>
                  <a:pt x="0" y="0"/>
                </a:moveTo>
                <a:lnTo>
                  <a:pt x="8229600" y="0"/>
                </a:lnTo>
                <a:lnTo>
                  <a:pt x="8229600" y="8229600"/>
                </a:lnTo>
                <a:lnTo>
                  <a:pt x="0" y="8229600"/>
                </a:lnTo>
                <a:lnTo>
                  <a:pt x="0" y="0"/>
                </a:lnTo>
                <a:close/>
              </a:path>
            </a:pathLst>
          </a:custGeom>
          <a:blipFill>
            <a:blip r:embed="rId2">
              <a:alphaModFix amt="19999"/>
            </a:blip>
            <a:stretch>
              <a:fillRect/>
            </a:stretch>
          </a:blipFill>
        </p:spPr>
      </p:sp>
      <p:sp>
        <p:nvSpPr>
          <p:cNvPr id="7" name="Freeform 7"/>
          <p:cNvSpPr/>
          <p:nvPr/>
        </p:nvSpPr>
        <p:spPr>
          <a:xfrm>
            <a:off x="15889000" y="1031011"/>
            <a:ext cx="4316765" cy="4316765"/>
          </a:xfrm>
          <a:custGeom>
            <a:avLst/>
            <a:gdLst/>
            <a:ahLst/>
            <a:cxnLst/>
            <a:rect l="l" t="t" r="r" b="b"/>
            <a:pathLst>
              <a:path w="4316765" h="4316765">
                <a:moveTo>
                  <a:pt x="0" y="0"/>
                </a:moveTo>
                <a:lnTo>
                  <a:pt x="4316765" y="0"/>
                </a:lnTo>
                <a:lnTo>
                  <a:pt x="4316765" y="4316765"/>
                </a:lnTo>
                <a:lnTo>
                  <a:pt x="0" y="4316765"/>
                </a:lnTo>
                <a:lnTo>
                  <a:pt x="0" y="0"/>
                </a:lnTo>
                <a:close/>
              </a:path>
            </a:pathLst>
          </a:custGeom>
          <a:blipFill>
            <a:blip r:embed="rId2">
              <a:alphaModFix amt="19999"/>
            </a:blip>
            <a:stretch>
              <a:fillRect/>
            </a:stretch>
          </a:blipFill>
        </p:spPr>
      </p:sp>
      <p:grpSp>
        <p:nvGrpSpPr>
          <p:cNvPr id="8" name="Group 8"/>
          <p:cNvGrpSpPr/>
          <p:nvPr/>
        </p:nvGrpSpPr>
        <p:grpSpPr>
          <a:xfrm>
            <a:off x="1028700" y="1078316"/>
            <a:ext cx="7063602" cy="3989275"/>
            <a:chOff x="0" y="0"/>
            <a:chExt cx="9418137" cy="5319033"/>
          </a:xfrm>
        </p:grpSpPr>
        <p:pic>
          <p:nvPicPr>
            <p:cNvPr id="9" name="Picture 9"/>
            <p:cNvPicPr>
              <a:picLocks noChangeAspect="1"/>
            </p:cNvPicPr>
            <p:nvPr/>
          </p:nvPicPr>
          <p:blipFill>
            <a:blip r:embed="rId3"/>
            <a:srcRect t="31174" b="31174"/>
            <a:stretch>
              <a:fillRect/>
            </a:stretch>
          </p:blipFill>
          <p:spPr>
            <a:xfrm>
              <a:off x="0" y="0"/>
              <a:ext cx="9418137" cy="5319033"/>
            </a:xfrm>
            <a:prstGeom prst="rect">
              <a:avLst/>
            </a:prstGeom>
          </p:spPr>
        </p:pic>
      </p:grpSp>
      <p:grpSp>
        <p:nvGrpSpPr>
          <p:cNvPr id="10" name="Group 10"/>
          <p:cNvGrpSpPr/>
          <p:nvPr/>
        </p:nvGrpSpPr>
        <p:grpSpPr>
          <a:xfrm>
            <a:off x="1028700" y="5269025"/>
            <a:ext cx="7063602" cy="3989275"/>
            <a:chOff x="0" y="0"/>
            <a:chExt cx="9418137" cy="5319033"/>
          </a:xfrm>
        </p:grpSpPr>
        <p:pic>
          <p:nvPicPr>
            <p:cNvPr id="11" name="Picture 11"/>
            <p:cNvPicPr>
              <a:picLocks noChangeAspect="1"/>
            </p:cNvPicPr>
            <p:nvPr/>
          </p:nvPicPr>
          <p:blipFill>
            <a:blip r:embed="rId4"/>
            <a:srcRect b="15232"/>
            <a:stretch>
              <a:fillRect/>
            </a:stretch>
          </p:blipFill>
          <p:spPr>
            <a:xfrm>
              <a:off x="0" y="0"/>
              <a:ext cx="9418137" cy="5319033"/>
            </a:xfrm>
            <a:prstGeom prst="rect">
              <a:avLst/>
            </a:prstGeom>
          </p:spPr>
        </p:pic>
      </p:grpSp>
      <p:sp>
        <p:nvSpPr>
          <p:cNvPr id="12" name="Freeform 12"/>
          <p:cNvSpPr/>
          <p:nvPr/>
        </p:nvSpPr>
        <p:spPr>
          <a:xfrm>
            <a:off x="9577283" y="1823146"/>
            <a:ext cx="1242423" cy="1242423"/>
          </a:xfrm>
          <a:custGeom>
            <a:avLst/>
            <a:gdLst/>
            <a:ahLst/>
            <a:cxnLst/>
            <a:rect l="l" t="t" r="r" b="b"/>
            <a:pathLst>
              <a:path w="1242423" h="1242423">
                <a:moveTo>
                  <a:pt x="0" y="0"/>
                </a:moveTo>
                <a:lnTo>
                  <a:pt x="1242423" y="0"/>
                </a:lnTo>
                <a:lnTo>
                  <a:pt x="1242423" y="1242422"/>
                </a:lnTo>
                <a:lnTo>
                  <a:pt x="0" y="1242422"/>
                </a:lnTo>
                <a:lnTo>
                  <a:pt x="0" y="0"/>
                </a:lnTo>
                <a:close/>
              </a:path>
            </a:pathLst>
          </a:custGeom>
          <a:blipFill>
            <a:blip r:embed="rId2"/>
            <a:stretch>
              <a:fillRect/>
            </a:stretch>
          </a:blipFill>
        </p:spPr>
      </p:sp>
      <p:sp>
        <p:nvSpPr>
          <p:cNvPr id="13" name="TextBox 13"/>
          <p:cNvSpPr txBox="1"/>
          <p:nvPr/>
        </p:nvSpPr>
        <p:spPr>
          <a:xfrm>
            <a:off x="10112769" y="2263430"/>
            <a:ext cx="3986841" cy="927586"/>
          </a:xfrm>
          <a:prstGeom prst="rect">
            <a:avLst/>
          </a:prstGeom>
        </p:spPr>
        <p:txBody>
          <a:bodyPr lIns="0" tIns="0" rIns="0" bIns="0" rtlCol="0" anchor="t">
            <a:spAutoFit/>
          </a:bodyPr>
          <a:lstStyle/>
          <a:p>
            <a:pPr algn="l">
              <a:lnSpc>
                <a:spcPts val="7320"/>
              </a:lnSpc>
            </a:pPr>
            <a:r>
              <a:rPr lang="en-US" sz="6000">
                <a:solidFill>
                  <a:srgbClr val="1F2020"/>
                </a:solidFill>
                <a:latin typeface="Anton"/>
                <a:ea typeface="Anton"/>
                <a:cs typeface="Anton"/>
                <a:sym typeface="Anton"/>
              </a:rPr>
              <a:t>Our Vision</a:t>
            </a:r>
          </a:p>
        </p:txBody>
      </p:sp>
      <p:grpSp>
        <p:nvGrpSpPr>
          <p:cNvPr id="14" name="Group 14"/>
          <p:cNvGrpSpPr/>
          <p:nvPr/>
        </p:nvGrpSpPr>
        <p:grpSpPr>
          <a:xfrm>
            <a:off x="10112769" y="4055870"/>
            <a:ext cx="677751" cy="677751"/>
            <a:chOff x="0" y="0"/>
            <a:chExt cx="178502" cy="178502"/>
          </a:xfrm>
        </p:grpSpPr>
        <p:sp>
          <p:nvSpPr>
            <p:cNvPr id="15" name="Freeform 15"/>
            <p:cNvSpPr/>
            <p:nvPr/>
          </p:nvSpPr>
          <p:spPr>
            <a:xfrm>
              <a:off x="0" y="0"/>
              <a:ext cx="178502" cy="178502"/>
            </a:xfrm>
            <a:custGeom>
              <a:avLst/>
              <a:gdLst/>
              <a:ahLst/>
              <a:cxnLst/>
              <a:rect l="l" t="t" r="r" b="b"/>
              <a:pathLst>
                <a:path w="178502" h="178502">
                  <a:moveTo>
                    <a:pt x="0" y="0"/>
                  </a:moveTo>
                  <a:lnTo>
                    <a:pt x="178502" y="0"/>
                  </a:lnTo>
                  <a:lnTo>
                    <a:pt x="178502" y="178502"/>
                  </a:lnTo>
                  <a:lnTo>
                    <a:pt x="0" y="178502"/>
                  </a:lnTo>
                  <a:close/>
                </a:path>
              </a:pathLst>
            </a:custGeom>
            <a:gradFill rotWithShape="1">
              <a:gsLst>
                <a:gs pos="0">
                  <a:srgbClr val="E300FF">
                    <a:alpha val="100000"/>
                  </a:srgbClr>
                </a:gs>
                <a:gs pos="100000">
                  <a:srgbClr val="00068A">
                    <a:alpha val="100000"/>
                  </a:srgbClr>
                </a:gs>
              </a:gsLst>
              <a:lin ang="2700000"/>
            </a:gradFill>
          </p:spPr>
        </p:sp>
        <p:sp>
          <p:nvSpPr>
            <p:cNvPr id="16" name="TextBox 16"/>
            <p:cNvSpPr txBox="1"/>
            <p:nvPr/>
          </p:nvSpPr>
          <p:spPr>
            <a:xfrm>
              <a:off x="0" y="-38100"/>
              <a:ext cx="178502" cy="216602"/>
            </a:xfrm>
            <a:prstGeom prst="rect">
              <a:avLst/>
            </a:prstGeom>
          </p:spPr>
          <p:txBody>
            <a:bodyPr lIns="50800" tIns="50800" rIns="50800" bIns="50800" rtlCol="0" anchor="ctr"/>
            <a:lstStyle/>
            <a:p>
              <a:pPr algn="ctr">
                <a:lnSpc>
                  <a:spcPts val="2659"/>
                </a:lnSpc>
              </a:pPr>
              <a:endParaRPr/>
            </a:p>
          </p:txBody>
        </p:sp>
      </p:grpSp>
      <p:sp>
        <p:nvSpPr>
          <p:cNvPr id="17" name="TextBox 17"/>
          <p:cNvSpPr txBox="1"/>
          <p:nvPr/>
        </p:nvSpPr>
        <p:spPr>
          <a:xfrm>
            <a:off x="11109890" y="4393094"/>
            <a:ext cx="4779110" cy="1244977"/>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ea typeface="Open Sans"/>
                <a:cs typeface="Open Sans"/>
                <a:sym typeface="Open Sans"/>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a:t>
            </a:r>
          </a:p>
        </p:txBody>
      </p:sp>
      <p:sp>
        <p:nvSpPr>
          <p:cNvPr id="18" name="TextBox 18"/>
          <p:cNvSpPr txBox="1"/>
          <p:nvPr/>
        </p:nvSpPr>
        <p:spPr>
          <a:xfrm>
            <a:off x="10203589" y="4231867"/>
            <a:ext cx="496110" cy="297180"/>
          </a:xfrm>
          <a:prstGeom prst="rect">
            <a:avLst/>
          </a:prstGeom>
        </p:spPr>
        <p:txBody>
          <a:bodyPr lIns="0" tIns="0" rIns="0" bIns="0" rtlCol="0" anchor="t">
            <a:spAutoFit/>
          </a:bodyPr>
          <a:lstStyle/>
          <a:p>
            <a:pPr algn="ctr">
              <a:lnSpc>
                <a:spcPts val="2519"/>
              </a:lnSpc>
              <a:spcBef>
                <a:spcPct val="0"/>
              </a:spcBef>
            </a:pPr>
            <a:r>
              <a:rPr lang="en-US" sz="1799" b="1">
                <a:solidFill>
                  <a:srgbClr val="FFFFFF"/>
                </a:solidFill>
                <a:latin typeface="Open Sans Bold"/>
                <a:ea typeface="Open Sans Bold"/>
                <a:cs typeface="Open Sans Bold"/>
                <a:sym typeface="Open Sans Bold"/>
              </a:rPr>
              <a:t>01</a:t>
            </a:r>
          </a:p>
        </p:txBody>
      </p:sp>
      <p:sp>
        <p:nvSpPr>
          <p:cNvPr id="19" name="TextBox 19"/>
          <p:cNvSpPr txBox="1"/>
          <p:nvPr/>
        </p:nvSpPr>
        <p:spPr>
          <a:xfrm>
            <a:off x="11109890" y="4027295"/>
            <a:ext cx="2012018" cy="240591"/>
          </a:xfrm>
          <a:prstGeom prst="rect">
            <a:avLst/>
          </a:prstGeom>
        </p:spPr>
        <p:txBody>
          <a:bodyPr lIns="0" tIns="0" rIns="0" bIns="0" rtlCol="0" anchor="t">
            <a:spAutoFit/>
          </a:bodyPr>
          <a:lstStyle/>
          <a:p>
            <a:pPr algn="l">
              <a:lnSpc>
                <a:spcPts val="1960"/>
              </a:lnSpc>
              <a:spcBef>
                <a:spcPct val="0"/>
              </a:spcBef>
            </a:pPr>
            <a:r>
              <a:rPr lang="en-US" sz="1400" b="1">
                <a:solidFill>
                  <a:srgbClr val="E300FF"/>
                </a:solidFill>
                <a:latin typeface="Open Sans Bold"/>
                <a:ea typeface="Open Sans Bold"/>
                <a:cs typeface="Open Sans Bold"/>
                <a:sym typeface="Open Sans Bold"/>
              </a:rPr>
              <a:t>Vision</a:t>
            </a:r>
          </a:p>
        </p:txBody>
      </p:sp>
      <p:grpSp>
        <p:nvGrpSpPr>
          <p:cNvPr id="20" name="Group 20"/>
          <p:cNvGrpSpPr/>
          <p:nvPr/>
        </p:nvGrpSpPr>
        <p:grpSpPr>
          <a:xfrm>
            <a:off x="10112769" y="6504846"/>
            <a:ext cx="677751" cy="677751"/>
            <a:chOff x="0" y="0"/>
            <a:chExt cx="178502" cy="178502"/>
          </a:xfrm>
        </p:grpSpPr>
        <p:sp>
          <p:nvSpPr>
            <p:cNvPr id="21" name="Freeform 21"/>
            <p:cNvSpPr/>
            <p:nvPr/>
          </p:nvSpPr>
          <p:spPr>
            <a:xfrm>
              <a:off x="0" y="0"/>
              <a:ext cx="178502" cy="178502"/>
            </a:xfrm>
            <a:custGeom>
              <a:avLst/>
              <a:gdLst/>
              <a:ahLst/>
              <a:cxnLst/>
              <a:rect l="l" t="t" r="r" b="b"/>
              <a:pathLst>
                <a:path w="178502" h="178502">
                  <a:moveTo>
                    <a:pt x="0" y="0"/>
                  </a:moveTo>
                  <a:lnTo>
                    <a:pt x="178502" y="0"/>
                  </a:lnTo>
                  <a:lnTo>
                    <a:pt x="178502" y="178502"/>
                  </a:lnTo>
                  <a:lnTo>
                    <a:pt x="0" y="178502"/>
                  </a:lnTo>
                  <a:close/>
                </a:path>
              </a:pathLst>
            </a:custGeom>
            <a:gradFill rotWithShape="1">
              <a:gsLst>
                <a:gs pos="0">
                  <a:srgbClr val="E300FF">
                    <a:alpha val="100000"/>
                  </a:srgbClr>
                </a:gs>
                <a:gs pos="100000">
                  <a:srgbClr val="00068A">
                    <a:alpha val="100000"/>
                  </a:srgbClr>
                </a:gs>
              </a:gsLst>
              <a:lin ang="2700000"/>
            </a:gradFill>
          </p:spPr>
        </p:sp>
        <p:sp>
          <p:nvSpPr>
            <p:cNvPr id="22" name="TextBox 22"/>
            <p:cNvSpPr txBox="1"/>
            <p:nvPr/>
          </p:nvSpPr>
          <p:spPr>
            <a:xfrm>
              <a:off x="0" y="-38100"/>
              <a:ext cx="178502" cy="216602"/>
            </a:xfrm>
            <a:prstGeom prst="rect">
              <a:avLst/>
            </a:prstGeom>
          </p:spPr>
          <p:txBody>
            <a:bodyPr lIns="50800" tIns="50800" rIns="50800" bIns="50800" rtlCol="0" anchor="ctr"/>
            <a:lstStyle/>
            <a:p>
              <a:pPr algn="ctr">
                <a:lnSpc>
                  <a:spcPts val="2659"/>
                </a:lnSpc>
              </a:pPr>
              <a:endParaRPr/>
            </a:p>
          </p:txBody>
        </p:sp>
      </p:grpSp>
      <p:sp>
        <p:nvSpPr>
          <p:cNvPr id="23" name="TextBox 23"/>
          <p:cNvSpPr txBox="1"/>
          <p:nvPr/>
        </p:nvSpPr>
        <p:spPr>
          <a:xfrm>
            <a:off x="11109890" y="6842071"/>
            <a:ext cx="4779110" cy="1244977"/>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ea typeface="Open Sans"/>
                <a:cs typeface="Open Sans"/>
                <a:sym typeface="Open Sans"/>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a:t>
            </a:r>
          </a:p>
        </p:txBody>
      </p:sp>
      <p:sp>
        <p:nvSpPr>
          <p:cNvPr id="24" name="TextBox 24"/>
          <p:cNvSpPr txBox="1"/>
          <p:nvPr/>
        </p:nvSpPr>
        <p:spPr>
          <a:xfrm>
            <a:off x="10203589" y="6680844"/>
            <a:ext cx="496110" cy="297180"/>
          </a:xfrm>
          <a:prstGeom prst="rect">
            <a:avLst/>
          </a:prstGeom>
        </p:spPr>
        <p:txBody>
          <a:bodyPr lIns="0" tIns="0" rIns="0" bIns="0" rtlCol="0" anchor="t">
            <a:spAutoFit/>
          </a:bodyPr>
          <a:lstStyle/>
          <a:p>
            <a:pPr algn="ctr">
              <a:lnSpc>
                <a:spcPts val="2519"/>
              </a:lnSpc>
              <a:spcBef>
                <a:spcPct val="0"/>
              </a:spcBef>
            </a:pPr>
            <a:r>
              <a:rPr lang="en-US" sz="1799" b="1">
                <a:solidFill>
                  <a:srgbClr val="FFFFFF"/>
                </a:solidFill>
                <a:latin typeface="Open Sans Bold"/>
                <a:ea typeface="Open Sans Bold"/>
                <a:cs typeface="Open Sans Bold"/>
                <a:sym typeface="Open Sans Bold"/>
              </a:rPr>
              <a:t>02</a:t>
            </a:r>
          </a:p>
        </p:txBody>
      </p:sp>
      <p:sp>
        <p:nvSpPr>
          <p:cNvPr id="25" name="TextBox 25"/>
          <p:cNvSpPr txBox="1"/>
          <p:nvPr/>
        </p:nvSpPr>
        <p:spPr>
          <a:xfrm>
            <a:off x="11109890" y="6476271"/>
            <a:ext cx="2012018" cy="240591"/>
          </a:xfrm>
          <a:prstGeom prst="rect">
            <a:avLst/>
          </a:prstGeom>
        </p:spPr>
        <p:txBody>
          <a:bodyPr lIns="0" tIns="0" rIns="0" bIns="0" rtlCol="0" anchor="t">
            <a:spAutoFit/>
          </a:bodyPr>
          <a:lstStyle/>
          <a:p>
            <a:pPr algn="l">
              <a:lnSpc>
                <a:spcPts val="1960"/>
              </a:lnSpc>
              <a:spcBef>
                <a:spcPct val="0"/>
              </a:spcBef>
            </a:pPr>
            <a:r>
              <a:rPr lang="en-US" sz="1400" b="1">
                <a:solidFill>
                  <a:srgbClr val="E300FF"/>
                </a:solidFill>
                <a:latin typeface="Open Sans Bold"/>
                <a:ea typeface="Open Sans Bold"/>
                <a:cs typeface="Open Sans Bold"/>
                <a:sym typeface="Open Sans Bold"/>
              </a:rPr>
              <a:t>Vision</a:t>
            </a:r>
          </a:p>
        </p:txBody>
      </p:sp>
      <p:sp>
        <p:nvSpPr>
          <p:cNvPr id="26" name="TextBox 26"/>
          <p:cNvSpPr txBox="1"/>
          <p:nvPr/>
        </p:nvSpPr>
        <p:spPr>
          <a:xfrm>
            <a:off x="1283051" y="379767"/>
            <a:ext cx="1689150" cy="240665"/>
          </a:xfrm>
          <a:prstGeom prst="rect">
            <a:avLst/>
          </a:prstGeom>
        </p:spPr>
        <p:txBody>
          <a:bodyPr lIns="0" tIns="0" rIns="0" bIns="0" rtlCol="0" anchor="t">
            <a:spAutoFit/>
          </a:bodyPr>
          <a:lstStyle/>
          <a:p>
            <a:pPr algn="l">
              <a:lnSpc>
                <a:spcPts val="1960"/>
              </a:lnSpc>
              <a:spcBef>
                <a:spcPct val="0"/>
              </a:spcBef>
            </a:pPr>
            <a:r>
              <a:rPr lang="en-US" sz="1400" b="1">
                <a:solidFill>
                  <a:srgbClr val="7402C6"/>
                </a:solidFill>
                <a:latin typeface="Open Sans Bold"/>
                <a:ea typeface="Open Sans Bold"/>
                <a:cs typeface="Open Sans Bold"/>
                <a:sym typeface="Open Sans Bold"/>
              </a:rPr>
              <a:t>SLIDE NAME</a:t>
            </a: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Прямая со стрелкой 2"/>
          <p:cNvCxnSpPr/>
          <p:nvPr/>
        </p:nvCxnSpPr>
        <p:spPr>
          <a:xfrm>
            <a:off x="3429000" y="7886700"/>
            <a:ext cx="10363200" cy="0"/>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7" name="Прямая соединительная линия 6"/>
          <p:cNvCxnSpPr/>
          <p:nvPr/>
        </p:nvCxnSpPr>
        <p:spPr>
          <a:xfrm>
            <a:off x="4572000" y="7734300"/>
            <a:ext cx="0" cy="381000"/>
          </a:xfrm>
          <a:prstGeom prst="line">
            <a:avLst/>
          </a:prstGeom>
        </p:spPr>
        <p:style>
          <a:lnRef idx="3">
            <a:schemeClr val="accent4"/>
          </a:lnRef>
          <a:fillRef idx="0">
            <a:schemeClr val="accent4"/>
          </a:fillRef>
          <a:effectRef idx="2">
            <a:schemeClr val="accent4"/>
          </a:effectRef>
          <a:fontRef idx="minor">
            <a:schemeClr val="tx1"/>
          </a:fontRef>
        </p:style>
      </p:cxnSp>
      <p:sp>
        <p:nvSpPr>
          <p:cNvPr id="8" name="TextBox 7"/>
          <p:cNvSpPr txBox="1"/>
          <p:nvPr/>
        </p:nvSpPr>
        <p:spPr>
          <a:xfrm>
            <a:off x="4324977" y="8141855"/>
            <a:ext cx="494046" cy="369332"/>
          </a:xfrm>
          <a:prstGeom prst="rect">
            <a:avLst/>
          </a:prstGeom>
          <a:noFill/>
        </p:spPr>
        <p:txBody>
          <a:bodyPr wrap="none" rtlCol="0">
            <a:spAutoFit/>
          </a:bodyPr>
          <a:lstStyle/>
          <a:p>
            <a:r>
              <a:rPr lang="en-US" dirty="0" smtClean="0"/>
              <a:t>t=0</a:t>
            </a:r>
            <a:endParaRPr lang="en-US" dirty="0"/>
          </a:p>
        </p:txBody>
      </p:sp>
      <p:cxnSp>
        <p:nvCxnSpPr>
          <p:cNvPr id="10" name="Прямая соединительная линия 9"/>
          <p:cNvCxnSpPr/>
          <p:nvPr/>
        </p:nvCxnSpPr>
        <p:spPr>
          <a:xfrm>
            <a:off x="11811000" y="7734300"/>
            <a:ext cx="0" cy="381000"/>
          </a:xfrm>
          <a:prstGeom prst="line">
            <a:avLst/>
          </a:prstGeom>
        </p:spPr>
        <p:style>
          <a:lnRef idx="3">
            <a:schemeClr val="accent4"/>
          </a:lnRef>
          <a:fillRef idx="0">
            <a:schemeClr val="accent4"/>
          </a:fillRef>
          <a:effectRef idx="2">
            <a:schemeClr val="accent4"/>
          </a:effectRef>
          <a:fontRef idx="minor">
            <a:schemeClr val="tx1"/>
          </a:fontRef>
        </p:style>
      </p:cxnSp>
      <p:sp>
        <p:nvSpPr>
          <p:cNvPr id="11" name="TextBox 10"/>
          <p:cNvSpPr txBox="1"/>
          <p:nvPr/>
        </p:nvSpPr>
        <p:spPr>
          <a:xfrm>
            <a:off x="11582400" y="8141855"/>
            <a:ext cx="1295400" cy="369332"/>
          </a:xfrm>
          <a:prstGeom prst="rect">
            <a:avLst/>
          </a:prstGeom>
          <a:noFill/>
        </p:spPr>
        <p:txBody>
          <a:bodyPr wrap="square" rtlCol="0">
            <a:spAutoFit/>
          </a:bodyPr>
          <a:lstStyle/>
          <a:p>
            <a:r>
              <a:rPr lang="en-US" dirty="0" smtClean="0"/>
              <a:t>t=1</a:t>
            </a:r>
            <a:endParaRPr lang="en-US" dirty="0"/>
          </a:p>
        </p:txBody>
      </p:sp>
      <p:cxnSp>
        <p:nvCxnSpPr>
          <p:cNvPr id="16" name="Прямая соединительная линия 15"/>
          <p:cNvCxnSpPr/>
          <p:nvPr/>
        </p:nvCxnSpPr>
        <p:spPr>
          <a:xfrm>
            <a:off x="11811000" y="4223328"/>
            <a:ext cx="0" cy="3510972"/>
          </a:xfrm>
          <a:prstGeom prst="line">
            <a:avLst/>
          </a:prstGeom>
          <a:ln w="9525"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7" name="Прямая соединительная линия 26"/>
          <p:cNvCxnSpPr/>
          <p:nvPr/>
        </p:nvCxnSpPr>
        <p:spPr>
          <a:xfrm>
            <a:off x="4572000" y="4223328"/>
            <a:ext cx="0" cy="3510972"/>
          </a:xfrm>
          <a:prstGeom prst="line">
            <a:avLst/>
          </a:prstGeom>
          <a:ln w="9525"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9" name="Прямоугольник 28"/>
          <p:cNvSpPr/>
          <p:nvPr/>
        </p:nvSpPr>
        <p:spPr>
          <a:xfrm>
            <a:off x="762000" y="723900"/>
            <a:ext cx="15094197" cy="463460"/>
          </a:xfrm>
          <a:prstGeom prst="rect">
            <a:avLst/>
          </a:prstGeom>
        </p:spPr>
        <p:txBody>
          <a:bodyPr wrap="none">
            <a:spAutoFit/>
          </a:bodyPr>
          <a:lstStyle/>
          <a:p>
            <a:pPr>
              <a:lnSpc>
                <a:spcPts val="1960"/>
              </a:lnSpc>
              <a:spcBef>
                <a:spcPct val="0"/>
              </a:spcBef>
            </a:pPr>
            <a:r>
              <a:rPr lang="ru-RU" sz="5400" b="1" dirty="0" smtClean="0">
                <a:solidFill>
                  <a:srgbClr val="7402C6"/>
                </a:solidFill>
                <a:latin typeface="Open Sans Bold"/>
                <a:ea typeface="Open Sans Bold"/>
                <a:cs typeface="Open Sans Bold"/>
                <a:sym typeface="Open Sans Bold"/>
              </a:rPr>
              <a:t>Однопериодная задача инвестирования</a:t>
            </a:r>
            <a:endParaRPr lang="en-US" sz="5400" b="1" dirty="0">
              <a:solidFill>
                <a:srgbClr val="7402C6"/>
              </a:solidFill>
              <a:latin typeface="Open Sans Bold"/>
              <a:ea typeface="Open Sans Bold"/>
              <a:cs typeface="Open Sans Bold"/>
              <a:sym typeface="Open Sans Bold"/>
            </a:endParaRPr>
          </a:p>
        </p:txBody>
      </p:sp>
      <p:pic>
        <p:nvPicPr>
          <p:cNvPr id="34" name="Рисунок 33"/>
          <p:cNvPicPr>
            <a:picLocks noChangeAspect="1"/>
          </p:cNvPicPr>
          <p:nvPr/>
        </p:nvPicPr>
        <p:blipFill>
          <a:blip r:embed="rId2"/>
          <a:stretch>
            <a:fillRect/>
          </a:stretch>
        </p:blipFill>
        <p:spPr>
          <a:xfrm>
            <a:off x="3992925" y="4588374"/>
            <a:ext cx="514422" cy="562053"/>
          </a:xfrm>
          <a:prstGeom prst="rect">
            <a:avLst/>
          </a:prstGeom>
        </p:spPr>
      </p:pic>
      <p:pic>
        <p:nvPicPr>
          <p:cNvPr id="36" name="Рисунок 35"/>
          <p:cNvPicPr>
            <a:picLocks noChangeAspect="1"/>
          </p:cNvPicPr>
          <p:nvPr/>
        </p:nvPicPr>
        <p:blipFill>
          <a:blip r:embed="rId3"/>
          <a:stretch>
            <a:fillRect/>
          </a:stretch>
        </p:blipFill>
        <p:spPr>
          <a:xfrm>
            <a:off x="2186316" y="2305252"/>
            <a:ext cx="4277322" cy="1238423"/>
          </a:xfrm>
          <a:prstGeom prst="rect">
            <a:avLst/>
          </a:prstGeom>
        </p:spPr>
      </p:pic>
      <p:pic>
        <p:nvPicPr>
          <p:cNvPr id="37" name="Рисунок 36"/>
          <p:cNvPicPr>
            <a:picLocks noChangeAspect="1"/>
          </p:cNvPicPr>
          <p:nvPr/>
        </p:nvPicPr>
        <p:blipFill>
          <a:blip r:embed="rId4"/>
          <a:stretch>
            <a:fillRect/>
          </a:stretch>
        </p:blipFill>
        <p:spPr>
          <a:xfrm>
            <a:off x="9753600" y="2458052"/>
            <a:ext cx="3038899" cy="790685"/>
          </a:xfrm>
          <a:prstGeom prst="rect">
            <a:avLst/>
          </a:prstGeom>
        </p:spPr>
      </p:pic>
      <p:sp>
        <p:nvSpPr>
          <p:cNvPr id="2" name="Полилиния 1"/>
          <p:cNvSpPr/>
          <p:nvPr/>
        </p:nvSpPr>
        <p:spPr>
          <a:xfrm>
            <a:off x="3472873" y="4719782"/>
            <a:ext cx="9393382" cy="1099127"/>
          </a:xfrm>
          <a:custGeom>
            <a:avLst/>
            <a:gdLst>
              <a:gd name="connsiteX0" fmla="*/ 0 w 9393382"/>
              <a:gd name="connsiteY0" fmla="*/ 221673 h 1099127"/>
              <a:gd name="connsiteX1" fmla="*/ 147782 w 9393382"/>
              <a:gd name="connsiteY1" fmla="*/ 1080654 h 1099127"/>
              <a:gd name="connsiteX2" fmla="*/ 286327 w 9393382"/>
              <a:gd name="connsiteY2" fmla="*/ 591127 h 1099127"/>
              <a:gd name="connsiteX3" fmla="*/ 517236 w 9393382"/>
              <a:gd name="connsiteY3" fmla="*/ 1062182 h 1099127"/>
              <a:gd name="connsiteX4" fmla="*/ 646545 w 9393382"/>
              <a:gd name="connsiteY4" fmla="*/ 563418 h 1099127"/>
              <a:gd name="connsiteX5" fmla="*/ 840509 w 9393382"/>
              <a:gd name="connsiteY5" fmla="*/ 969818 h 1099127"/>
              <a:gd name="connsiteX6" fmla="*/ 932872 w 9393382"/>
              <a:gd name="connsiteY6" fmla="*/ 526473 h 1099127"/>
              <a:gd name="connsiteX7" fmla="*/ 1376218 w 9393382"/>
              <a:gd name="connsiteY7" fmla="*/ 923636 h 1099127"/>
              <a:gd name="connsiteX8" fmla="*/ 1597891 w 9393382"/>
              <a:gd name="connsiteY8" fmla="*/ 277091 h 1099127"/>
              <a:gd name="connsiteX9" fmla="*/ 1856509 w 9393382"/>
              <a:gd name="connsiteY9" fmla="*/ 951345 h 1099127"/>
              <a:gd name="connsiteX10" fmla="*/ 2105891 w 9393382"/>
              <a:gd name="connsiteY10" fmla="*/ 92363 h 1099127"/>
              <a:gd name="connsiteX11" fmla="*/ 2216727 w 9393382"/>
              <a:gd name="connsiteY11" fmla="*/ 591127 h 1099127"/>
              <a:gd name="connsiteX12" fmla="*/ 2595418 w 9393382"/>
              <a:gd name="connsiteY12" fmla="*/ 0 h 1099127"/>
              <a:gd name="connsiteX13" fmla="*/ 2678545 w 9393382"/>
              <a:gd name="connsiteY13" fmla="*/ 812800 h 1099127"/>
              <a:gd name="connsiteX14" fmla="*/ 3103418 w 9393382"/>
              <a:gd name="connsiteY14" fmla="*/ 258618 h 1099127"/>
              <a:gd name="connsiteX15" fmla="*/ 3158836 w 9393382"/>
              <a:gd name="connsiteY15" fmla="*/ 748145 h 1099127"/>
              <a:gd name="connsiteX16" fmla="*/ 3426691 w 9393382"/>
              <a:gd name="connsiteY16" fmla="*/ 360218 h 1099127"/>
              <a:gd name="connsiteX17" fmla="*/ 3537527 w 9393382"/>
              <a:gd name="connsiteY17" fmla="*/ 766618 h 1099127"/>
              <a:gd name="connsiteX18" fmla="*/ 3740727 w 9393382"/>
              <a:gd name="connsiteY18" fmla="*/ 960582 h 1099127"/>
              <a:gd name="connsiteX19" fmla="*/ 3833091 w 9393382"/>
              <a:gd name="connsiteY19" fmla="*/ 646545 h 1099127"/>
              <a:gd name="connsiteX20" fmla="*/ 3943927 w 9393382"/>
              <a:gd name="connsiteY20" fmla="*/ 129309 h 1099127"/>
              <a:gd name="connsiteX21" fmla="*/ 4100945 w 9393382"/>
              <a:gd name="connsiteY21" fmla="*/ 766618 h 1099127"/>
              <a:gd name="connsiteX22" fmla="*/ 4378036 w 9393382"/>
              <a:gd name="connsiteY22" fmla="*/ 203200 h 1099127"/>
              <a:gd name="connsiteX23" fmla="*/ 4498109 w 9393382"/>
              <a:gd name="connsiteY23" fmla="*/ 1062182 h 1099127"/>
              <a:gd name="connsiteX24" fmla="*/ 4765963 w 9393382"/>
              <a:gd name="connsiteY24" fmla="*/ 489527 h 1099127"/>
              <a:gd name="connsiteX25" fmla="*/ 5006109 w 9393382"/>
              <a:gd name="connsiteY25" fmla="*/ 895927 h 1099127"/>
              <a:gd name="connsiteX26" fmla="*/ 5135418 w 9393382"/>
              <a:gd name="connsiteY26" fmla="*/ 304800 h 1099127"/>
              <a:gd name="connsiteX27" fmla="*/ 5541818 w 9393382"/>
              <a:gd name="connsiteY27" fmla="*/ 1099127 h 1099127"/>
              <a:gd name="connsiteX28" fmla="*/ 5791200 w 9393382"/>
              <a:gd name="connsiteY28" fmla="*/ 350982 h 1099127"/>
              <a:gd name="connsiteX29" fmla="*/ 5920509 w 9393382"/>
              <a:gd name="connsiteY29" fmla="*/ 942109 h 1099127"/>
              <a:gd name="connsiteX30" fmla="*/ 6169891 w 9393382"/>
              <a:gd name="connsiteY30" fmla="*/ 304800 h 1099127"/>
              <a:gd name="connsiteX31" fmla="*/ 6382327 w 9393382"/>
              <a:gd name="connsiteY31" fmla="*/ 877454 h 1099127"/>
              <a:gd name="connsiteX32" fmla="*/ 6613236 w 9393382"/>
              <a:gd name="connsiteY32" fmla="*/ 110836 h 1099127"/>
              <a:gd name="connsiteX33" fmla="*/ 6751782 w 9393382"/>
              <a:gd name="connsiteY33" fmla="*/ 554182 h 1099127"/>
              <a:gd name="connsiteX34" fmla="*/ 6853382 w 9393382"/>
              <a:gd name="connsiteY34" fmla="*/ 286327 h 1099127"/>
              <a:gd name="connsiteX35" fmla="*/ 7139709 w 9393382"/>
              <a:gd name="connsiteY35" fmla="*/ 803563 h 1099127"/>
              <a:gd name="connsiteX36" fmla="*/ 7259782 w 9393382"/>
              <a:gd name="connsiteY36" fmla="*/ 360218 h 1099127"/>
              <a:gd name="connsiteX37" fmla="*/ 7546109 w 9393382"/>
              <a:gd name="connsiteY37" fmla="*/ 840509 h 1099127"/>
              <a:gd name="connsiteX38" fmla="*/ 7620000 w 9393382"/>
              <a:gd name="connsiteY38" fmla="*/ 461818 h 1099127"/>
              <a:gd name="connsiteX39" fmla="*/ 7813963 w 9393382"/>
              <a:gd name="connsiteY39" fmla="*/ 840509 h 1099127"/>
              <a:gd name="connsiteX40" fmla="*/ 7934036 w 9393382"/>
              <a:gd name="connsiteY40" fmla="*/ 508000 h 1099127"/>
              <a:gd name="connsiteX41" fmla="*/ 8128000 w 9393382"/>
              <a:gd name="connsiteY41" fmla="*/ 923636 h 1099127"/>
              <a:gd name="connsiteX42" fmla="*/ 8201891 w 9393382"/>
              <a:gd name="connsiteY42" fmla="*/ 544945 h 1099127"/>
              <a:gd name="connsiteX43" fmla="*/ 8497454 w 9393382"/>
              <a:gd name="connsiteY43" fmla="*/ 1089891 h 1099127"/>
              <a:gd name="connsiteX44" fmla="*/ 8682182 w 9393382"/>
              <a:gd name="connsiteY44" fmla="*/ 535709 h 1099127"/>
              <a:gd name="connsiteX45" fmla="*/ 8950036 w 9393382"/>
              <a:gd name="connsiteY45" fmla="*/ 988291 h 1099127"/>
              <a:gd name="connsiteX46" fmla="*/ 9273309 w 9393382"/>
              <a:gd name="connsiteY46" fmla="*/ 517236 h 1099127"/>
              <a:gd name="connsiteX47" fmla="*/ 9393382 w 9393382"/>
              <a:gd name="connsiteY47" fmla="*/ 877454 h 1099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9393382" h="1099127">
                <a:moveTo>
                  <a:pt x="0" y="221673"/>
                </a:moveTo>
                <a:lnTo>
                  <a:pt x="147782" y="1080654"/>
                </a:lnTo>
                <a:lnTo>
                  <a:pt x="286327" y="591127"/>
                </a:lnTo>
                <a:lnTo>
                  <a:pt x="517236" y="1062182"/>
                </a:lnTo>
                <a:lnTo>
                  <a:pt x="646545" y="563418"/>
                </a:lnTo>
                <a:lnTo>
                  <a:pt x="840509" y="969818"/>
                </a:lnTo>
                <a:lnTo>
                  <a:pt x="932872" y="526473"/>
                </a:lnTo>
                <a:lnTo>
                  <a:pt x="1376218" y="923636"/>
                </a:lnTo>
                <a:lnTo>
                  <a:pt x="1597891" y="277091"/>
                </a:lnTo>
                <a:lnTo>
                  <a:pt x="1856509" y="951345"/>
                </a:lnTo>
                <a:lnTo>
                  <a:pt x="2105891" y="92363"/>
                </a:lnTo>
                <a:lnTo>
                  <a:pt x="2216727" y="591127"/>
                </a:lnTo>
                <a:lnTo>
                  <a:pt x="2595418" y="0"/>
                </a:lnTo>
                <a:lnTo>
                  <a:pt x="2678545" y="812800"/>
                </a:lnTo>
                <a:lnTo>
                  <a:pt x="3103418" y="258618"/>
                </a:lnTo>
                <a:lnTo>
                  <a:pt x="3158836" y="748145"/>
                </a:lnTo>
                <a:lnTo>
                  <a:pt x="3426691" y="360218"/>
                </a:lnTo>
                <a:lnTo>
                  <a:pt x="3537527" y="766618"/>
                </a:lnTo>
                <a:lnTo>
                  <a:pt x="3740727" y="960582"/>
                </a:lnTo>
                <a:lnTo>
                  <a:pt x="3833091" y="646545"/>
                </a:lnTo>
                <a:lnTo>
                  <a:pt x="3943927" y="129309"/>
                </a:lnTo>
                <a:lnTo>
                  <a:pt x="4100945" y="766618"/>
                </a:lnTo>
                <a:lnTo>
                  <a:pt x="4378036" y="203200"/>
                </a:lnTo>
                <a:lnTo>
                  <a:pt x="4498109" y="1062182"/>
                </a:lnTo>
                <a:lnTo>
                  <a:pt x="4765963" y="489527"/>
                </a:lnTo>
                <a:lnTo>
                  <a:pt x="5006109" y="895927"/>
                </a:lnTo>
                <a:lnTo>
                  <a:pt x="5135418" y="304800"/>
                </a:lnTo>
                <a:lnTo>
                  <a:pt x="5541818" y="1099127"/>
                </a:lnTo>
                <a:lnTo>
                  <a:pt x="5791200" y="350982"/>
                </a:lnTo>
                <a:lnTo>
                  <a:pt x="5920509" y="942109"/>
                </a:lnTo>
                <a:lnTo>
                  <a:pt x="6169891" y="304800"/>
                </a:lnTo>
                <a:lnTo>
                  <a:pt x="6382327" y="877454"/>
                </a:lnTo>
                <a:lnTo>
                  <a:pt x="6613236" y="110836"/>
                </a:lnTo>
                <a:lnTo>
                  <a:pt x="6751782" y="554182"/>
                </a:lnTo>
                <a:lnTo>
                  <a:pt x="6853382" y="286327"/>
                </a:lnTo>
                <a:lnTo>
                  <a:pt x="7139709" y="803563"/>
                </a:lnTo>
                <a:lnTo>
                  <a:pt x="7259782" y="360218"/>
                </a:lnTo>
                <a:lnTo>
                  <a:pt x="7546109" y="840509"/>
                </a:lnTo>
                <a:lnTo>
                  <a:pt x="7620000" y="461818"/>
                </a:lnTo>
                <a:lnTo>
                  <a:pt x="7813963" y="840509"/>
                </a:lnTo>
                <a:lnTo>
                  <a:pt x="7934036" y="508000"/>
                </a:lnTo>
                <a:lnTo>
                  <a:pt x="8128000" y="923636"/>
                </a:lnTo>
                <a:lnTo>
                  <a:pt x="8201891" y="544945"/>
                </a:lnTo>
                <a:lnTo>
                  <a:pt x="8497454" y="1089891"/>
                </a:lnTo>
                <a:lnTo>
                  <a:pt x="8682182" y="535709"/>
                </a:lnTo>
                <a:lnTo>
                  <a:pt x="8950036" y="988291"/>
                </a:lnTo>
                <a:lnTo>
                  <a:pt x="9273309" y="517236"/>
                </a:lnTo>
                <a:lnTo>
                  <a:pt x="9393382" y="877454"/>
                </a:lnTo>
              </a:path>
            </a:pathLst>
          </a:custGeom>
        </p:spPr>
        <p:style>
          <a:lnRef idx="3">
            <a:schemeClr val="accent4"/>
          </a:lnRef>
          <a:fillRef idx="0">
            <a:schemeClr val="accent4"/>
          </a:fillRef>
          <a:effectRef idx="2">
            <a:schemeClr val="accent4"/>
          </a:effectRef>
          <a:fontRef idx="minor">
            <a:schemeClr val="tx1"/>
          </a:fontRef>
        </p:style>
        <p:txBody>
          <a:bodyPr rtlCol="0" anchor="ctr"/>
          <a:lstStyle/>
          <a:p>
            <a:pPr algn="ctr"/>
            <a:endParaRPr lang="en-US"/>
          </a:p>
        </p:txBody>
      </p:sp>
      <p:sp>
        <p:nvSpPr>
          <p:cNvPr id="17" name="Овал 16"/>
          <p:cNvSpPr/>
          <p:nvPr/>
        </p:nvSpPr>
        <p:spPr>
          <a:xfrm>
            <a:off x="4484254" y="5329382"/>
            <a:ext cx="175491" cy="152400"/>
          </a:xfrm>
          <a:prstGeom prst="ellips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a:p>
        </p:txBody>
      </p:sp>
      <p:sp>
        <p:nvSpPr>
          <p:cNvPr id="19" name="Овал 18"/>
          <p:cNvSpPr/>
          <p:nvPr/>
        </p:nvSpPr>
        <p:spPr>
          <a:xfrm>
            <a:off x="11726100" y="5445992"/>
            <a:ext cx="175491" cy="152400"/>
          </a:xfrm>
          <a:prstGeom prst="ellips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a:p>
        </p:txBody>
      </p:sp>
      <p:grpSp>
        <p:nvGrpSpPr>
          <p:cNvPr id="18" name="Group 3"/>
          <p:cNvGrpSpPr/>
          <p:nvPr/>
        </p:nvGrpSpPr>
        <p:grpSpPr>
          <a:xfrm>
            <a:off x="17259300" y="9258300"/>
            <a:ext cx="1028700" cy="1028700"/>
            <a:chOff x="0" y="0"/>
            <a:chExt cx="270933" cy="270933"/>
          </a:xfrm>
        </p:grpSpPr>
        <p:sp>
          <p:nvSpPr>
            <p:cNvPr id="20" name="Freeform 4"/>
            <p:cNvSpPr/>
            <p:nvPr/>
          </p:nvSpPr>
          <p:spPr>
            <a:xfrm>
              <a:off x="0" y="0"/>
              <a:ext cx="270933" cy="270933"/>
            </a:xfrm>
            <a:custGeom>
              <a:avLst/>
              <a:gdLst/>
              <a:ahLst/>
              <a:cxnLst/>
              <a:rect l="l" t="t" r="r" b="b"/>
              <a:pathLst>
                <a:path w="270933" h="270933">
                  <a:moveTo>
                    <a:pt x="0" y="0"/>
                  </a:moveTo>
                  <a:lnTo>
                    <a:pt x="270933" y="0"/>
                  </a:lnTo>
                  <a:lnTo>
                    <a:pt x="270933" y="270933"/>
                  </a:lnTo>
                  <a:lnTo>
                    <a:pt x="0" y="270933"/>
                  </a:lnTo>
                  <a:close/>
                </a:path>
              </a:pathLst>
            </a:custGeom>
            <a:gradFill rotWithShape="1">
              <a:gsLst>
                <a:gs pos="0">
                  <a:srgbClr val="E300FF">
                    <a:alpha val="100000"/>
                  </a:srgbClr>
                </a:gs>
                <a:gs pos="100000">
                  <a:srgbClr val="00068A">
                    <a:alpha val="100000"/>
                  </a:srgbClr>
                </a:gs>
              </a:gsLst>
              <a:lin ang="2700000"/>
            </a:gradFill>
          </p:spPr>
        </p:sp>
        <p:sp>
          <p:nvSpPr>
            <p:cNvPr id="21" name="TextBox 5"/>
            <p:cNvSpPr txBox="1"/>
            <p:nvPr/>
          </p:nvSpPr>
          <p:spPr>
            <a:xfrm>
              <a:off x="0" y="-38100"/>
              <a:ext cx="270933" cy="309033"/>
            </a:xfrm>
            <a:prstGeom prst="rect">
              <a:avLst/>
            </a:prstGeom>
          </p:spPr>
          <p:txBody>
            <a:bodyPr lIns="50800" tIns="50800" rIns="50800" bIns="50800" rtlCol="0" anchor="ctr"/>
            <a:lstStyle/>
            <a:p>
              <a:pPr algn="ctr">
                <a:lnSpc>
                  <a:spcPts val="2659"/>
                </a:lnSpc>
              </a:pPr>
              <a:endParaRPr/>
            </a:p>
          </p:txBody>
        </p:sp>
      </p:grpSp>
      <p:sp>
        <p:nvSpPr>
          <p:cNvPr id="25" name="TextBox 10"/>
          <p:cNvSpPr txBox="1"/>
          <p:nvPr/>
        </p:nvSpPr>
        <p:spPr>
          <a:xfrm>
            <a:off x="17499918" y="9638067"/>
            <a:ext cx="547464" cy="238720"/>
          </a:xfrm>
          <a:prstGeom prst="rect">
            <a:avLst/>
          </a:prstGeom>
        </p:spPr>
        <p:txBody>
          <a:bodyPr lIns="0" tIns="0" rIns="0" bIns="0" rtlCol="0" anchor="t">
            <a:spAutoFit/>
          </a:bodyPr>
          <a:lstStyle/>
          <a:p>
            <a:pPr algn="ctr">
              <a:lnSpc>
                <a:spcPts val="1960"/>
              </a:lnSpc>
              <a:spcBef>
                <a:spcPct val="0"/>
              </a:spcBef>
            </a:pPr>
            <a:r>
              <a:rPr lang="en-US" sz="1400" b="1" dirty="0">
                <a:solidFill>
                  <a:srgbClr val="FFFFFF"/>
                </a:solidFill>
                <a:latin typeface="Open Sans Bold"/>
                <a:ea typeface="Open Sans Bold"/>
                <a:cs typeface="Open Sans Bold"/>
                <a:sym typeface="Open Sans Bold"/>
              </a:rPr>
              <a:t>1</a:t>
            </a:r>
          </a:p>
        </p:txBody>
      </p:sp>
      <p:pic>
        <p:nvPicPr>
          <p:cNvPr id="35" name="Рисунок 34"/>
          <p:cNvPicPr>
            <a:picLocks noChangeAspect="1"/>
          </p:cNvPicPr>
          <p:nvPr/>
        </p:nvPicPr>
        <p:blipFill>
          <a:blip r:embed="rId5"/>
          <a:stretch>
            <a:fillRect/>
          </a:stretch>
        </p:blipFill>
        <p:spPr>
          <a:xfrm>
            <a:off x="11368057" y="4617611"/>
            <a:ext cx="428685" cy="543001"/>
          </a:xfrm>
          <a:prstGeom prst="rect">
            <a:avLst/>
          </a:prstGeom>
        </p:spPr>
      </p:pic>
    </p:spTree>
    <p:extLst>
      <p:ext uri="{BB962C8B-B14F-4D97-AF65-F5344CB8AC3E}">
        <p14:creationId xmlns:p14="http://schemas.microsoft.com/office/powerpoint/2010/main" val="10767461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461014" y="2476500"/>
            <a:ext cx="1697858" cy="2490088"/>
          </a:xfrm>
          <a:prstGeom prst="rect">
            <a:avLst/>
          </a:prstGeom>
        </p:spPr>
        <p:txBody>
          <a:bodyPr lIns="0" tIns="0" rIns="0" bIns="0" rtlCol="0" anchor="t">
            <a:spAutoFit/>
          </a:bodyPr>
          <a:lstStyle/>
          <a:p>
            <a:pPr marL="0" lvl="0" indent="0" algn="l">
              <a:lnSpc>
                <a:spcPts val="19825"/>
              </a:lnSpc>
            </a:pPr>
            <a:r>
              <a:rPr lang="en-US" sz="15860" dirty="0">
                <a:solidFill>
                  <a:srgbClr val="1F2020"/>
                </a:solidFill>
                <a:latin typeface="Anton"/>
                <a:ea typeface="Anton"/>
                <a:cs typeface="Anton"/>
                <a:sym typeface="Anton"/>
              </a:rPr>
              <a:t>1</a:t>
            </a:r>
          </a:p>
        </p:txBody>
      </p:sp>
      <p:sp>
        <p:nvSpPr>
          <p:cNvPr id="3" name="Freeform 3"/>
          <p:cNvSpPr/>
          <p:nvPr/>
        </p:nvSpPr>
        <p:spPr>
          <a:xfrm>
            <a:off x="894474" y="5445796"/>
            <a:ext cx="2264398" cy="2264398"/>
          </a:xfrm>
          <a:custGeom>
            <a:avLst/>
            <a:gdLst/>
            <a:ahLst/>
            <a:cxnLst/>
            <a:rect l="l" t="t" r="r" b="b"/>
            <a:pathLst>
              <a:path w="2264398" h="2264398">
                <a:moveTo>
                  <a:pt x="0" y="0"/>
                </a:moveTo>
                <a:lnTo>
                  <a:pt x="2264398" y="0"/>
                </a:lnTo>
                <a:lnTo>
                  <a:pt x="2264398" y="2264398"/>
                </a:lnTo>
                <a:lnTo>
                  <a:pt x="0" y="2264398"/>
                </a:lnTo>
                <a:lnTo>
                  <a:pt x="0" y="0"/>
                </a:lnTo>
                <a:close/>
              </a:path>
            </a:pathLst>
          </a:custGeom>
          <a:blipFill>
            <a:blip r:embed="rId2"/>
            <a:stretch>
              <a:fillRect/>
            </a:stretch>
          </a:blipFill>
        </p:spPr>
      </p:sp>
      <p:sp>
        <p:nvSpPr>
          <p:cNvPr id="4" name="TextBox 4"/>
          <p:cNvSpPr txBox="1"/>
          <p:nvPr/>
        </p:nvSpPr>
        <p:spPr>
          <a:xfrm>
            <a:off x="3081558" y="4152900"/>
            <a:ext cx="1697858" cy="2490088"/>
          </a:xfrm>
          <a:prstGeom prst="rect">
            <a:avLst/>
          </a:prstGeom>
        </p:spPr>
        <p:txBody>
          <a:bodyPr lIns="0" tIns="0" rIns="0" bIns="0" rtlCol="0" anchor="t">
            <a:spAutoFit/>
          </a:bodyPr>
          <a:lstStyle/>
          <a:p>
            <a:pPr marL="0" lvl="0" indent="0" algn="l">
              <a:lnSpc>
                <a:spcPts val="19825"/>
              </a:lnSpc>
            </a:pPr>
            <a:r>
              <a:rPr lang="en-US" sz="15860" dirty="0">
                <a:solidFill>
                  <a:srgbClr val="1F2020"/>
                </a:solidFill>
                <a:latin typeface="Anton"/>
                <a:ea typeface="Anton"/>
                <a:cs typeface="Anton"/>
                <a:sym typeface="Anton"/>
              </a:rPr>
              <a:t>2</a:t>
            </a:r>
          </a:p>
        </p:txBody>
      </p:sp>
      <p:grpSp>
        <p:nvGrpSpPr>
          <p:cNvPr id="5" name="Group 5"/>
          <p:cNvGrpSpPr/>
          <p:nvPr/>
        </p:nvGrpSpPr>
        <p:grpSpPr>
          <a:xfrm>
            <a:off x="2790367" y="2801744"/>
            <a:ext cx="8391567" cy="1370246"/>
            <a:chOff x="0" y="0"/>
            <a:chExt cx="3140961" cy="512883"/>
          </a:xfrm>
        </p:grpSpPr>
        <p:sp>
          <p:nvSpPr>
            <p:cNvPr id="6" name="Freeform 6"/>
            <p:cNvSpPr/>
            <p:nvPr/>
          </p:nvSpPr>
          <p:spPr>
            <a:xfrm>
              <a:off x="0" y="0"/>
              <a:ext cx="3140961" cy="512883"/>
            </a:xfrm>
            <a:custGeom>
              <a:avLst/>
              <a:gdLst/>
              <a:ahLst/>
              <a:cxnLst/>
              <a:rect l="l" t="t" r="r" b="b"/>
              <a:pathLst>
                <a:path w="3140961" h="512883">
                  <a:moveTo>
                    <a:pt x="0" y="0"/>
                  </a:moveTo>
                  <a:lnTo>
                    <a:pt x="3140961" y="0"/>
                  </a:lnTo>
                  <a:lnTo>
                    <a:pt x="3140961" y="512883"/>
                  </a:lnTo>
                  <a:lnTo>
                    <a:pt x="0" y="512883"/>
                  </a:lnTo>
                  <a:close/>
                </a:path>
              </a:pathLst>
            </a:custGeom>
            <a:solidFill>
              <a:srgbClr val="912DE3"/>
            </a:solidFill>
          </p:spPr>
        </p:sp>
        <p:sp>
          <p:nvSpPr>
            <p:cNvPr id="7" name="TextBox 7"/>
            <p:cNvSpPr txBox="1"/>
            <p:nvPr/>
          </p:nvSpPr>
          <p:spPr>
            <a:xfrm>
              <a:off x="0" y="-28575"/>
              <a:ext cx="3140961" cy="541458"/>
            </a:xfrm>
            <a:prstGeom prst="rect">
              <a:avLst/>
            </a:prstGeom>
          </p:spPr>
          <p:txBody>
            <a:bodyPr lIns="50800" tIns="50800" rIns="50800" bIns="50800" rtlCol="0" anchor="ctr"/>
            <a:lstStyle/>
            <a:p>
              <a:pPr algn="ctr">
                <a:lnSpc>
                  <a:spcPts val="2067"/>
                </a:lnSpc>
              </a:pPr>
              <a:endParaRPr/>
            </a:p>
          </p:txBody>
        </p:sp>
      </p:grpSp>
      <p:sp>
        <p:nvSpPr>
          <p:cNvPr id="8" name="TextBox 8"/>
          <p:cNvSpPr txBox="1"/>
          <p:nvPr/>
        </p:nvSpPr>
        <p:spPr>
          <a:xfrm>
            <a:off x="3544701" y="3130123"/>
            <a:ext cx="5022729" cy="311407"/>
          </a:xfrm>
          <a:prstGeom prst="rect">
            <a:avLst/>
          </a:prstGeom>
        </p:spPr>
        <p:txBody>
          <a:bodyPr lIns="0" tIns="0" rIns="0" bIns="0" rtlCol="0" anchor="t">
            <a:spAutoFit/>
          </a:bodyPr>
          <a:lstStyle/>
          <a:p>
            <a:pPr marL="0" lvl="0" indent="0" algn="l">
              <a:lnSpc>
                <a:spcPts val="2449"/>
              </a:lnSpc>
            </a:pPr>
            <a:r>
              <a:rPr lang="en-US" sz="1959" b="1">
                <a:solidFill>
                  <a:srgbClr val="FFFFFF"/>
                </a:solidFill>
                <a:latin typeface="Open Sans Bold"/>
                <a:ea typeface="Open Sans Bold"/>
                <a:cs typeface="Open Sans Bold"/>
                <a:sym typeface="Open Sans Bold"/>
              </a:rPr>
              <a:t>DATA COLLECTION</a:t>
            </a:r>
          </a:p>
        </p:txBody>
      </p:sp>
      <p:sp>
        <p:nvSpPr>
          <p:cNvPr id="9" name="TextBox 9"/>
          <p:cNvSpPr txBox="1"/>
          <p:nvPr/>
        </p:nvSpPr>
        <p:spPr>
          <a:xfrm>
            <a:off x="3544701" y="3593749"/>
            <a:ext cx="5022729" cy="286708"/>
          </a:xfrm>
          <a:prstGeom prst="rect">
            <a:avLst/>
          </a:prstGeom>
        </p:spPr>
        <p:txBody>
          <a:bodyPr lIns="0" tIns="0" rIns="0" bIns="0" rtlCol="0" anchor="t">
            <a:spAutoFit/>
          </a:bodyPr>
          <a:lstStyle/>
          <a:p>
            <a:pPr algn="l">
              <a:lnSpc>
                <a:spcPts val="2467"/>
              </a:lnSpc>
            </a:pPr>
            <a:r>
              <a:rPr lang="en-US" sz="1749" dirty="0">
                <a:solidFill>
                  <a:srgbClr val="1F2020"/>
                </a:solidFill>
                <a:latin typeface="Open Sans"/>
                <a:ea typeface="Open Sans"/>
                <a:cs typeface="Open Sans"/>
                <a:sym typeface="Open Sans"/>
              </a:rPr>
              <a:t>Sensors, satellites, weather stations</a:t>
            </a:r>
          </a:p>
        </p:txBody>
      </p:sp>
      <p:grpSp>
        <p:nvGrpSpPr>
          <p:cNvPr id="10" name="Group 10"/>
          <p:cNvGrpSpPr/>
          <p:nvPr/>
        </p:nvGrpSpPr>
        <p:grpSpPr>
          <a:xfrm>
            <a:off x="4703277" y="4496149"/>
            <a:ext cx="8391567" cy="1370246"/>
            <a:chOff x="0" y="0"/>
            <a:chExt cx="3140961" cy="512883"/>
          </a:xfrm>
        </p:grpSpPr>
        <p:sp>
          <p:nvSpPr>
            <p:cNvPr id="11" name="Freeform 11"/>
            <p:cNvSpPr/>
            <p:nvPr/>
          </p:nvSpPr>
          <p:spPr>
            <a:xfrm>
              <a:off x="0" y="0"/>
              <a:ext cx="3140961" cy="512883"/>
            </a:xfrm>
            <a:custGeom>
              <a:avLst/>
              <a:gdLst/>
              <a:ahLst/>
              <a:cxnLst/>
              <a:rect l="l" t="t" r="r" b="b"/>
              <a:pathLst>
                <a:path w="3140961" h="512883">
                  <a:moveTo>
                    <a:pt x="0" y="0"/>
                  </a:moveTo>
                  <a:lnTo>
                    <a:pt x="3140961" y="0"/>
                  </a:lnTo>
                  <a:lnTo>
                    <a:pt x="3140961" y="512883"/>
                  </a:lnTo>
                  <a:lnTo>
                    <a:pt x="0" y="512883"/>
                  </a:lnTo>
                  <a:close/>
                </a:path>
              </a:pathLst>
            </a:custGeom>
            <a:solidFill>
              <a:srgbClr val="912DE3"/>
            </a:solidFill>
          </p:spPr>
        </p:sp>
        <p:sp>
          <p:nvSpPr>
            <p:cNvPr id="12" name="TextBox 12"/>
            <p:cNvSpPr txBox="1"/>
            <p:nvPr/>
          </p:nvSpPr>
          <p:spPr>
            <a:xfrm>
              <a:off x="0" y="-28575"/>
              <a:ext cx="3140961" cy="541458"/>
            </a:xfrm>
            <a:prstGeom prst="rect">
              <a:avLst/>
            </a:prstGeom>
          </p:spPr>
          <p:txBody>
            <a:bodyPr lIns="50800" tIns="50800" rIns="50800" bIns="50800" rtlCol="0" anchor="ctr"/>
            <a:lstStyle/>
            <a:p>
              <a:pPr algn="ctr">
                <a:lnSpc>
                  <a:spcPts val="2067"/>
                </a:lnSpc>
              </a:pPr>
              <a:endParaRPr/>
            </a:p>
          </p:txBody>
        </p:sp>
      </p:grpSp>
      <p:sp>
        <p:nvSpPr>
          <p:cNvPr id="13" name="TextBox 13"/>
          <p:cNvSpPr txBox="1"/>
          <p:nvPr/>
        </p:nvSpPr>
        <p:spPr>
          <a:xfrm>
            <a:off x="5460478" y="4824528"/>
            <a:ext cx="5022729" cy="311407"/>
          </a:xfrm>
          <a:prstGeom prst="rect">
            <a:avLst/>
          </a:prstGeom>
        </p:spPr>
        <p:txBody>
          <a:bodyPr lIns="0" tIns="0" rIns="0" bIns="0" rtlCol="0" anchor="t">
            <a:spAutoFit/>
          </a:bodyPr>
          <a:lstStyle/>
          <a:p>
            <a:pPr marL="0" lvl="0" indent="0" algn="l">
              <a:lnSpc>
                <a:spcPts val="2449"/>
              </a:lnSpc>
            </a:pPr>
            <a:r>
              <a:rPr lang="en-US" sz="1959" b="1">
                <a:solidFill>
                  <a:srgbClr val="FFFFFF"/>
                </a:solidFill>
                <a:latin typeface="Open Sans Bold"/>
                <a:ea typeface="Open Sans Bold"/>
                <a:cs typeface="Open Sans Bold"/>
                <a:sym typeface="Open Sans Bold"/>
              </a:rPr>
              <a:t>DATA ANALYSIS</a:t>
            </a:r>
          </a:p>
        </p:txBody>
      </p:sp>
      <p:sp>
        <p:nvSpPr>
          <p:cNvPr id="14" name="TextBox 14"/>
          <p:cNvSpPr txBox="1"/>
          <p:nvPr/>
        </p:nvSpPr>
        <p:spPr>
          <a:xfrm>
            <a:off x="5460478" y="5288154"/>
            <a:ext cx="5022729" cy="286708"/>
          </a:xfrm>
          <a:prstGeom prst="rect">
            <a:avLst/>
          </a:prstGeom>
        </p:spPr>
        <p:txBody>
          <a:bodyPr lIns="0" tIns="0" rIns="0" bIns="0" rtlCol="0" anchor="t">
            <a:spAutoFit/>
          </a:bodyPr>
          <a:lstStyle/>
          <a:p>
            <a:pPr algn="l">
              <a:lnSpc>
                <a:spcPts val="2467"/>
              </a:lnSpc>
            </a:pPr>
            <a:r>
              <a:rPr lang="en-US" sz="1749">
                <a:solidFill>
                  <a:srgbClr val="1F2020"/>
                </a:solidFill>
                <a:latin typeface="Open Sans"/>
                <a:ea typeface="Open Sans"/>
                <a:cs typeface="Open Sans"/>
                <a:sym typeface="Open Sans"/>
              </a:rPr>
              <a:t>AI algorithms, machine learning</a:t>
            </a:r>
          </a:p>
        </p:txBody>
      </p:sp>
      <p:sp>
        <p:nvSpPr>
          <p:cNvPr id="15" name="TextBox 15"/>
          <p:cNvSpPr txBox="1"/>
          <p:nvPr/>
        </p:nvSpPr>
        <p:spPr>
          <a:xfrm>
            <a:off x="575499" y="762319"/>
            <a:ext cx="17137003" cy="640041"/>
          </a:xfrm>
          <a:prstGeom prst="rect">
            <a:avLst/>
          </a:prstGeom>
        </p:spPr>
        <p:txBody>
          <a:bodyPr lIns="0" tIns="0" rIns="0" bIns="0" rtlCol="0" anchor="t">
            <a:spAutoFit/>
          </a:bodyPr>
          <a:lstStyle/>
          <a:p>
            <a:pPr algn="ctr">
              <a:lnSpc>
                <a:spcPts val="5080"/>
              </a:lnSpc>
            </a:pPr>
            <a:r>
              <a:rPr lang="en-US" sz="4495">
                <a:solidFill>
                  <a:srgbClr val="1F2020"/>
                </a:solidFill>
                <a:latin typeface="Anton"/>
                <a:ea typeface="Anton"/>
                <a:cs typeface="Anton"/>
                <a:sym typeface="Anton"/>
              </a:rPr>
              <a:t>MONITORING AND PREDICTING EXTREME WEATHER EVENTS</a:t>
            </a:r>
          </a:p>
        </p:txBody>
      </p:sp>
      <p:grpSp>
        <p:nvGrpSpPr>
          <p:cNvPr id="16" name="Group 16"/>
          <p:cNvGrpSpPr/>
          <p:nvPr/>
        </p:nvGrpSpPr>
        <p:grpSpPr>
          <a:xfrm>
            <a:off x="6616188" y="6190553"/>
            <a:ext cx="8391567" cy="1370246"/>
            <a:chOff x="0" y="0"/>
            <a:chExt cx="3140961" cy="512883"/>
          </a:xfrm>
        </p:grpSpPr>
        <p:sp>
          <p:nvSpPr>
            <p:cNvPr id="17" name="Freeform 17"/>
            <p:cNvSpPr/>
            <p:nvPr/>
          </p:nvSpPr>
          <p:spPr>
            <a:xfrm>
              <a:off x="0" y="0"/>
              <a:ext cx="3140961" cy="512883"/>
            </a:xfrm>
            <a:custGeom>
              <a:avLst/>
              <a:gdLst/>
              <a:ahLst/>
              <a:cxnLst/>
              <a:rect l="l" t="t" r="r" b="b"/>
              <a:pathLst>
                <a:path w="3140961" h="512883">
                  <a:moveTo>
                    <a:pt x="0" y="0"/>
                  </a:moveTo>
                  <a:lnTo>
                    <a:pt x="3140961" y="0"/>
                  </a:lnTo>
                  <a:lnTo>
                    <a:pt x="3140961" y="512883"/>
                  </a:lnTo>
                  <a:lnTo>
                    <a:pt x="0" y="512883"/>
                  </a:lnTo>
                  <a:close/>
                </a:path>
              </a:pathLst>
            </a:custGeom>
            <a:solidFill>
              <a:srgbClr val="912DE3"/>
            </a:solidFill>
          </p:spPr>
        </p:sp>
        <p:sp>
          <p:nvSpPr>
            <p:cNvPr id="18" name="TextBox 18"/>
            <p:cNvSpPr txBox="1"/>
            <p:nvPr/>
          </p:nvSpPr>
          <p:spPr>
            <a:xfrm>
              <a:off x="0" y="-28575"/>
              <a:ext cx="3140961" cy="541458"/>
            </a:xfrm>
            <a:prstGeom prst="rect">
              <a:avLst/>
            </a:prstGeom>
          </p:spPr>
          <p:txBody>
            <a:bodyPr lIns="50800" tIns="50800" rIns="50800" bIns="50800" rtlCol="0" anchor="ctr"/>
            <a:lstStyle/>
            <a:p>
              <a:pPr algn="ctr">
                <a:lnSpc>
                  <a:spcPts val="2067"/>
                </a:lnSpc>
              </a:pPr>
              <a:endParaRPr/>
            </a:p>
          </p:txBody>
        </p:sp>
      </p:grpSp>
      <p:sp>
        <p:nvSpPr>
          <p:cNvPr id="19" name="TextBox 19"/>
          <p:cNvSpPr txBox="1"/>
          <p:nvPr/>
        </p:nvSpPr>
        <p:spPr>
          <a:xfrm>
            <a:off x="7374874" y="6518932"/>
            <a:ext cx="5735368" cy="311407"/>
          </a:xfrm>
          <a:prstGeom prst="rect">
            <a:avLst/>
          </a:prstGeom>
        </p:spPr>
        <p:txBody>
          <a:bodyPr lIns="0" tIns="0" rIns="0" bIns="0" rtlCol="0" anchor="t">
            <a:spAutoFit/>
          </a:bodyPr>
          <a:lstStyle/>
          <a:p>
            <a:pPr marL="0" lvl="0" indent="0" algn="l">
              <a:lnSpc>
                <a:spcPts val="2449"/>
              </a:lnSpc>
            </a:pPr>
            <a:r>
              <a:rPr lang="en-US" sz="1959" b="1">
                <a:solidFill>
                  <a:srgbClr val="FFFFFF"/>
                </a:solidFill>
                <a:latin typeface="Open Sans Bold"/>
                <a:ea typeface="Open Sans Bold"/>
                <a:cs typeface="Open Sans Bold"/>
                <a:sym typeface="Open Sans Bold"/>
              </a:rPr>
              <a:t>PREDICTION MODELS</a:t>
            </a:r>
          </a:p>
        </p:txBody>
      </p:sp>
      <p:sp>
        <p:nvSpPr>
          <p:cNvPr id="20" name="TextBox 20"/>
          <p:cNvSpPr txBox="1"/>
          <p:nvPr/>
        </p:nvSpPr>
        <p:spPr>
          <a:xfrm>
            <a:off x="7374874" y="6982559"/>
            <a:ext cx="5022729" cy="286708"/>
          </a:xfrm>
          <a:prstGeom prst="rect">
            <a:avLst/>
          </a:prstGeom>
        </p:spPr>
        <p:txBody>
          <a:bodyPr lIns="0" tIns="0" rIns="0" bIns="0" rtlCol="0" anchor="t">
            <a:spAutoFit/>
          </a:bodyPr>
          <a:lstStyle/>
          <a:p>
            <a:pPr algn="l">
              <a:lnSpc>
                <a:spcPts val="2467"/>
              </a:lnSpc>
            </a:pPr>
            <a:r>
              <a:rPr lang="en-US" sz="1749">
                <a:solidFill>
                  <a:srgbClr val="1F2020"/>
                </a:solidFill>
                <a:latin typeface="Open Sans"/>
                <a:ea typeface="Open Sans"/>
                <a:cs typeface="Open Sans"/>
                <a:sym typeface="Open Sans"/>
              </a:rPr>
              <a:t>Forecasting, early warning systems</a:t>
            </a:r>
          </a:p>
        </p:txBody>
      </p:sp>
      <p:grpSp>
        <p:nvGrpSpPr>
          <p:cNvPr id="21" name="Group 21"/>
          <p:cNvGrpSpPr/>
          <p:nvPr/>
        </p:nvGrpSpPr>
        <p:grpSpPr>
          <a:xfrm>
            <a:off x="8529098" y="7884958"/>
            <a:ext cx="8391567" cy="1370246"/>
            <a:chOff x="0" y="0"/>
            <a:chExt cx="3140961" cy="512883"/>
          </a:xfrm>
        </p:grpSpPr>
        <p:sp>
          <p:nvSpPr>
            <p:cNvPr id="22" name="Freeform 22"/>
            <p:cNvSpPr/>
            <p:nvPr/>
          </p:nvSpPr>
          <p:spPr>
            <a:xfrm>
              <a:off x="0" y="0"/>
              <a:ext cx="3140961" cy="512883"/>
            </a:xfrm>
            <a:custGeom>
              <a:avLst/>
              <a:gdLst/>
              <a:ahLst/>
              <a:cxnLst/>
              <a:rect l="l" t="t" r="r" b="b"/>
              <a:pathLst>
                <a:path w="3140961" h="512883">
                  <a:moveTo>
                    <a:pt x="0" y="0"/>
                  </a:moveTo>
                  <a:lnTo>
                    <a:pt x="3140961" y="0"/>
                  </a:lnTo>
                  <a:lnTo>
                    <a:pt x="3140961" y="512883"/>
                  </a:lnTo>
                  <a:lnTo>
                    <a:pt x="0" y="512883"/>
                  </a:lnTo>
                  <a:close/>
                </a:path>
              </a:pathLst>
            </a:custGeom>
            <a:solidFill>
              <a:srgbClr val="912DE3"/>
            </a:solidFill>
          </p:spPr>
        </p:sp>
        <p:sp>
          <p:nvSpPr>
            <p:cNvPr id="23" name="TextBox 23"/>
            <p:cNvSpPr txBox="1"/>
            <p:nvPr/>
          </p:nvSpPr>
          <p:spPr>
            <a:xfrm>
              <a:off x="0" y="-28575"/>
              <a:ext cx="3140961" cy="541458"/>
            </a:xfrm>
            <a:prstGeom prst="rect">
              <a:avLst/>
            </a:prstGeom>
          </p:spPr>
          <p:txBody>
            <a:bodyPr lIns="50800" tIns="50800" rIns="50800" bIns="50800" rtlCol="0" anchor="ctr"/>
            <a:lstStyle/>
            <a:p>
              <a:pPr algn="ctr">
                <a:lnSpc>
                  <a:spcPts val="2067"/>
                </a:lnSpc>
              </a:pPr>
              <a:endParaRPr/>
            </a:p>
          </p:txBody>
        </p:sp>
      </p:grpSp>
      <p:sp>
        <p:nvSpPr>
          <p:cNvPr id="24" name="TextBox 24"/>
          <p:cNvSpPr txBox="1"/>
          <p:nvPr/>
        </p:nvSpPr>
        <p:spPr>
          <a:xfrm>
            <a:off x="9283167" y="8213337"/>
            <a:ext cx="5735368" cy="311407"/>
          </a:xfrm>
          <a:prstGeom prst="rect">
            <a:avLst/>
          </a:prstGeom>
        </p:spPr>
        <p:txBody>
          <a:bodyPr lIns="0" tIns="0" rIns="0" bIns="0" rtlCol="0" anchor="t">
            <a:spAutoFit/>
          </a:bodyPr>
          <a:lstStyle/>
          <a:p>
            <a:pPr marL="0" lvl="0" indent="0" algn="l">
              <a:lnSpc>
                <a:spcPts val="2449"/>
              </a:lnSpc>
            </a:pPr>
            <a:r>
              <a:rPr lang="en-US" sz="1959" b="1">
                <a:solidFill>
                  <a:srgbClr val="FFFFFF"/>
                </a:solidFill>
                <a:latin typeface="Open Sans Bold"/>
                <a:ea typeface="Open Sans Bold"/>
                <a:cs typeface="Open Sans Bold"/>
                <a:sym typeface="Open Sans Bold"/>
              </a:rPr>
              <a:t>RESPONSE STRATEGIES</a:t>
            </a:r>
          </a:p>
        </p:txBody>
      </p:sp>
      <p:sp>
        <p:nvSpPr>
          <p:cNvPr id="25" name="TextBox 25"/>
          <p:cNvSpPr txBox="1"/>
          <p:nvPr/>
        </p:nvSpPr>
        <p:spPr>
          <a:xfrm>
            <a:off x="9283167" y="8676963"/>
            <a:ext cx="5022729" cy="286708"/>
          </a:xfrm>
          <a:prstGeom prst="rect">
            <a:avLst/>
          </a:prstGeom>
        </p:spPr>
        <p:txBody>
          <a:bodyPr lIns="0" tIns="0" rIns="0" bIns="0" rtlCol="0" anchor="t">
            <a:spAutoFit/>
          </a:bodyPr>
          <a:lstStyle/>
          <a:p>
            <a:pPr algn="l">
              <a:lnSpc>
                <a:spcPts val="2467"/>
              </a:lnSpc>
            </a:pPr>
            <a:r>
              <a:rPr lang="en-US" sz="1749">
                <a:solidFill>
                  <a:srgbClr val="1F2020"/>
                </a:solidFill>
                <a:latin typeface="Open Sans"/>
                <a:ea typeface="Open Sans"/>
                <a:cs typeface="Open Sans"/>
                <a:sym typeface="Open Sans"/>
              </a:rPr>
              <a:t>Emergency preparedness, risk assessment</a:t>
            </a:r>
          </a:p>
        </p:txBody>
      </p:sp>
      <p:sp>
        <p:nvSpPr>
          <p:cNvPr id="26" name="TextBox 26"/>
          <p:cNvSpPr txBox="1"/>
          <p:nvPr/>
        </p:nvSpPr>
        <p:spPr>
          <a:xfrm>
            <a:off x="4703277" y="5853812"/>
            <a:ext cx="1697858" cy="2490088"/>
          </a:xfrm>
          <a:prstGeom prst="rect">
            <a:avLst/>
          </a:prstGeom>
        </p:spPr>
        <p:txBody>
          <a:bodyPr lIns="0" tIns="0" rIns="0" bIns="0" rtlCol="0" anchor="t">
            <a:spAutoFit/>
          </a:bodyPr>
          <a:lstStyle/>
          <a:p>
            <a:pPr marL="0" lvl="0" indent="0" algn="l">
              <a:lnSpc>
                <a:spcPts val="19825"/>
              </a:lnSpc>
            </a:pPr>
            <a:r>
              <a:rPr lang="en-US" sz="15860" dirty="0">
                <a:solidFill>
                  <a:srgbClr val="1F2020"/>
                </a:solidFill>
                <a:latin typeface="Anton"/>
                <a:ea typeface="Anton"/>
                <a:cs typeface="Anton"/>
                <a:sym typeface="Anton"/>
              </a:rPr>
              <a:t>3</a:t>
            </a:r>
          </a:p>
        </p:txBody>
      </p:sp>
      <p:sp>
        <p:nvSpPr>
          <p:cNvPr id="27" name="TextBox 27"/>
          <p:cNvSpPr txBox="1"/>
          <p:nvPr/>
        </p:nvSpPr>
        <p:spPr>
          <a:xfrm>
            <a:off x="6322646" y="7581900"/>
            <a:ext cx="1697858" cy="2490088"/>
          </a:xfrm>
          <a:prstGeom prst="rect">
            <a:avLst/>
          </a:prstGeom>
        </p:spPr>
        <p:txBody>
          <a:bodyPr lIns="0" tIns="0" rIns="0" bIns="0" rtlCol="0" anchor="t">
            <a:spAutoFit/>
          </a:bodyPr>
          <a:lstStyle/>
          <a:p>
            <a:pPr marL="0" lvl="0" indent="0" algn="l">
              <a:lnSpc>
                <a:spcPts val="19825"/>
              </a:lnSpc>
            </a:pPr>
            <a:r>
              <a:rPr lang="en-US" sz="15860" dirty="0">
                <a:solidFill>
                  <a:srgbClr val="1F2020"/>
                </a:solidFill>
                <a:latin typeface="Anton"/>
                <a:ea typeface="Anton"/>
                <a:cs typeface="Anton"/>
                <a:sym typeface="Anton"/>
              </a:rPr>
              <a:t>4</a:t>
            </a:r>
          </a:p>
        </p:txBody>
      </p:sp>
      <p:sp>
        <p:nvSpPr>
          <p:cNvPr id="28" name="TextBox 28"/>
          <p:cNvSpPr txBox="1"/>
          <p:nvPr/>
        </p:nvSpPr>
        <p:spPr>
          <a:xfrm>
            <a:off x="1367335" y="1545692"/>
            <a:ext cx="15553330" cy="504555"/>
          </a:xfrm>
          <a:prstGeom prst="rect">
            <a:avLst/>
          </a:prstGeom>
        </p:spPr>
        <p:txBody>
          <a:bodyPr lIns="0" tIns="0" rIns="0" bIns="0" rtlCol="0" anchor="t">
            <a:spAutoFit/>
          </a:bodyPr>
          <a:lstStyle/>
          <a:p>
            <a:pPr algn="ctr">
              <a:lnSpc>
                <a:spcPts val="2028"/>
              </a:lnSpc>
            </a:pPr>
            <a:r>
              <a:rPr lang="en-US" sz="1438">
                <a:solidFill>
                  <a:srgbClr val="1F2020"/>
                </a:solidFill>
                <a:latin typeface="Open Sans"/>
                <a:ea typeface="Open Sans"/>
                <a:cs typeface="Open Sans"/>
                <a:sym typeface="Open Sans"/>
              </a:rPr>
              <a:t>AI can analyze vast amounts of data from weather satellites, sensors, and historical records to better understand and predict extreme weather events, such as hurricanes, floods, and heatwaves.These predictions can help communities prepare for extreme weather, mitigate damage, and save lives.</a:t>
            </a:r>
          </a:p>
        </p:txBody>
      </p:sp>
      <p:grpSp>
        <p:nvGrpSpPr>
          <p:cNvPr id="29" name="Group 29"/>
          <p:cNvGrpSpPr/>
          <p:nvPr/>
        </p:nvGrpSpPr>
        <p:grpSpPr>
          <a:xfrm>
            <a:off x="17259300" y="9258300"/>
            <a:ext cx="1028700" cy="1028700"/>
            <a:chOff x="0" y="0"/>
            <a:chExt cx="270933" cy="270933"/>
          </a:xfrm>
        </p:grpSpPr>
        <p:sp>
          <p:nvSpPr>
            <p:cNvPr id="30" name="Freeform 30"/>
            <p:cNvSpPr/>
            <p:nvPr/>
          </p:nvSpPr>
          <p:spPr>
            <a:xfrm>
              <a:off x="0" y="0"/>
              <a:ext cx="270933" cy="270933"/>
            </a:xfrm>
            <a:custGeom>
              <a:avLst/>
              <a:gdLst/>
              <a:ahLst/>
              <a:cxnLst/>
              <a:rect l="l" t="t" r="r" b="b"/>
              <a:pathLst>
                <a:path w="270933" h="270933">
                  <a:moveTo>
                    <a:pt x="0" y="0"/>
                  </a:moveTo>
                  <a:lnTo>
                    <a:pt x="270933" y="0"/>
                  </a:lnTo>
                  <a:lnTo>
                    <a:pt x="270933" y="270933"/>
                  </a:lnTo>
                  <a:lnTo>
                    <a:pt x="0" y="270933"/>
                  </a:lnTo>
                  <a:close/>
                </a:path>
              </a:pathLst>
            </a:custGeom>
            <a:gradFill rotWithShape="1">
              <a:gsLst>
                <a:gs pos="0">
                  <a:srgbClr val="E300FF">
                    <a:alpha val="100000"/>
                  </a:srgbClr>
                </a:gs>
                <a:gs pos="100000">
                  <a:srgbClr val="00068A">
                    <a:alpha val="100000"/>
                  </a:srgbClr>
                </a:gs>
              </a:gsLst>
              <a:lin ang="2700000"/>
            </a:gradFill>
          </p:spPr>
        </p:sp>
        <p:sp>
          <p:nvSpPr>
            <p:cNvPr id="31" name="TextBox 31"/>
            <p:cNvSpPr txBox="1"/>
            <p:nvPr/>
          </p:nvSpPr>
          <p:spPr>
            <a:xfrm>
              <a:off x="0" y="-38100"/>
              <a:ext cx="270933" cy="309033"/>
            </a:xfrm>
            <a:prstGeom prst="rect">
              <a:avLst/>
            </a:prstGeom>
          </p:spPr>
          <p:txBody>
            <a:bodyPr lIns="50800" tIns="50800" rIns="50800" bIns="50800" rtlCol="0" anchor="ctr"/>
            <a:lstStyle/>
            <a:p>
              <a:pPr algn="ctr">
                <a:lnSpc>
                  <a:spcPts val="2659"/>
                </a:lnSpc>
              </a:pPr>
              <a:endParaRPr/>
            </a:p>
          </p:txBody>
        </p:sp>
      </p:grpSp>
      <p:sp>
        <p:nvSpPr>
          <p:cNvPr id="32" name="TextBox 32"/>
          <p:cNvSpPr txBox="1"/>
          <p:nvPr/>
        </p:nvSpPr>
        <p:spPr>
          <a:xfrm>
            <a:off x="17499918" y="9638067"/>
            <a:ext cx="547464" cy="231584"/>
          </a:xfrm>
          <a:prstGeom prst="rect">
            <a:avLst/>
          </a:prstGeom>
        </p:spPr>
        <p:txBody>
          <a:bodyPr lIns="0" tIns="0" rIns="0" bIns="0" rtlCol="0" anchor="t">
            <a:spAutoFit/>
          </a:bodyPr>
          <a:lstStyle/>
          <a:p>
            <a:pPr algn="ctr">
              <a:lnSpc>
                <a:spcPts val="1935"/>
              </a:lnSpc>
              <a:spcBef>
                <a:spcPct val="0"/>
              </a:spcBef>
            </a:pPr>
            <a:r>
              <a:rPr lang="en-US" sz="1382" b="1">
                <a:solidFill>
                  <a:srgbClr val="FFFFFF"/>
                </a:solidFill>
                <a:latin typeface="Open Sans Bold"/>
                <a:ea typeface="Open Sans Bold"/>
                <a:cs typeface="Open Sans Bold"/>
                <a:sym typeface="Open Sans Bold"/>
              </a:rPr>
              <a:t>05</a:t>
            </a:r>
          </a:p>
        </p:txBody>
      </p:sp>
      <p:sp>
        <p:nvSpPr>
          <p:cNvPr id="33" name="Freeform 33"/>
          <p:cNvSpPr/>
          <p:nvPr/>
        </p:nvSpPr>
        <p:spPr>
          <a:xfrm>
            <a:off x="15889000" y="1031011"/>
            <a:ext cx="4316765" cy="4316765"/>
          </a:xfrm>
          <a:custGeom>
            <a:avLst/>
            <a:gdLst/>
            <a:ahLst/>
            <a:cxnLst/>
            <a:rect l="l" t="t" r="r" b="b"/>
            <a:pathLst>
              <a:path w="4316765" h="4316765">
                <a:moveTo>
                  <a:pt x="0" y="0"/>
                </a:moveTo>
                <a:lnTo>
                  <a:pt x="4316765" y="0"/>
                </a:lnTo>
                <a:lnTo>
                  <a:pt x="4316765" y="4316765"/>
                </a:lnTo>
                <a:lnTo>
                  <a:pt x="0" y="4316765"/>
                </a:lnTo>
                <a:lnTo>
                  <a:pt x="0" y="0"/>
                </a:lnTo>
                <a:close/>
              </a:path>
            </a:pathLst>
          </a:custGeom>
          <a:blipFill>
            <a:blip r:embed="rId2">
              <a:alphaModFix amt="19999"/>
            </a:blip>
            <a:stretch>
              <a:fillRect/>
            </a:stretch>
          </a:blipFill>
        </p:spPr>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gradFill rotWithShape="1">
          <a:gsLst>
            <a:gs pos="0">
              <a:srgbClr val="E300FF">
                <a:alpha val="100000"/>
              </a:srgbClr>
            </a:gs>
            <a:gs pos="100000">
              <a:srgbClr val="00068A">
                <a:alpha val="100000"/>
              </a:srgbClr>
            </a:gs>
          </a:gsLst>
          <a:lin ang="2700000"/>
        </a:gradFill>
        <a:effectLst/>
      </p:bgPr>
    </p:bg>
    <p:spTree>
      <p:nvGrpSpPr>
        <p:cNvPr id="1" name=""/>
        <p:cNvGrpSpPr/>
        <p:nvPr/>
      </p:nvGrpSpPr>
      <p:grpSpPr>
        <a:xfrm>
          <a:off x="0" y="0"/>
          <a:ext cx="0" cy="0"/>
          <a:chOff x="0" y="0"/>
          <a:chExt cx="0" cy="0"/>
        </a:xfrm>
      </p:grpSpPr>
      <p:sp>
        <p:nvSpPr>
          <p:cNvPr id="2" name="Freeform 2"/>
          <p:cNvSpPr/>
          <p:nvPr/>
        </p:nvSpPr>
        <p:spPr>
          <a:xfrm>
            <a:off x="-2233930" y="320379"/>
            <a:ext cx="11606384" cy="11679380"/>
          </a:xfrm>
          <a:custGeom>
            <a:avLst/>
            <a:gdLst/>
            <a:ahLst/>
            <a:cxnLst/>
            <a:rect l="l" t="t" r="r" b="b"/>
            <a:pathLst>
              <a:path w="11606384" h="11679380">
                <a:moveTo>
                  <a:pt x="0" y="0"/>
                </a:moveTo>
                <a:lnTo>
                  <a:pt x="11606384" y="0"/>
                </a:lnTo>
                <a:lnTo>
                  <a:pt x="11606384" y="11679380"/>
                </a:lnTo>
                <a:lnTo>
                  <a:pt x="0" y="11679380"/>
                </a:lnTo>
                <a:lnTo>
                  <a:pt x="0" y="0"/>
                </a:lnTo>
                <a:close/>
              </a:path>
            </a:pathLst>
          </a:custGeom>
          <a:blipFill>
            <a:blip r:embed="rId2">
              <a:alphaModFix amt="29000"/>
            </a:blip>
            <a:stretch>
              <a:fillRect l="-188" r="-188"/>
            </a:stretch>
          </a:blipFill>
        </p:spPr>
      </p:sp>
      <p:grpSp>
        <p:nvGrpSpPr>
          <p:cNvPr id="3" name="Group 3"/>
          <p:cNvGrpSpPr/>
          <p:nvPr/>
        </p:nvGrpSpPr>
        <p:grpSpPr>
          <a:xfrm>
            <a:off x="12206635" y="0"/>
            <a:ext cx="6081365" cy="10287000"/>
            <a:chOff x="0" y="0"/>
            <a:chExt cx="1601676" cy="2709333"/>
          </a:xfrm>
        </p:grpSpPr>
        <p:sp>
          <p:nvSpPr>
            <p:cNvPr id="4" name="Freeform 4"/>
            <p:cNvSpPr/>
            <p:nvPr/>
          </p:nvSpPr>
          <p:spPr>
            <a:xfrm>
              <a:off x="0" y="0"/>
              <a:ext cx="1601676" cy="2709333"/>
            </a:xfrm>
            <a:custGeom>
              <a:avLst/>
              <a:gdLst/>
              <a:ahLst/>
              <a:cxnLst/>
              <a:rect l="l" t="t" r="r" b="b"/>
              <a:pathLst>
                <a:path w="1601676" h="2709333">
                  <a:moveTo>
                    <a:pt x="0" y="0"/>
                  </a:moveTo>
                  <a:lnTo>
                    <a:pt x="1601676" y="0"/>
                  </a:lnTo>
                  <a:lnTo>
                    <a:pt x="1601676" y="2709333"/>
                  </a:lnTo>
                  <a:lnTo>
                    <a:pt x="0" y="2709333"/>
                  </a:lnTo>
                  <a:close/>
                </a:path>
              </a:pathLst>
            </a:custGeom>
            <a:solidFill>
              <a:srgbClr val="000000"/>
            </a:solidFill>
          </p:spPr>
        </p:sp>
        <p:sp>
          <p:nvSpPr>
            <p:cNvPr id="5" name="TextBox 5"/>
            <p:cNvSpPr txBox="1"/>
            <p:nvPr/>
          </p:nvSpPr>
          <p:spPr>
            <a:xfrm>
              <a:off x="0" y="-19050"/>
              <a:ext cx="1601676" cy="2728383"/>
            </a:xfrm>
            <a:prstGeom prst="rect">
              <a:avLst/>
            </a:prstGeom>
          </p:spPr>
          <p:txBody>
            <a:bodyPr lIns="50800" tIns="50800" rIns="50800" bIns="50800" rtlCol="0" anchor="ctr"/>
            <a:lstStyle/>
            <a:p>
              <a:pPr algn="ctr">
                <a:lnSpc>
                  <a:spcPts val="2067"/>
                </a:lnSpc>
              </a:pPr>
              <a:endParaRPr/>
            </a:p>
          </p:txBody>
        </p:sp>
      </p:grpSp>
      <p:sp>
        <p:nvSpPr>
          <p:cNvPr id="6" name="TextBox 6"/>
          <p:cNvSpPr txBox="1"/>
          <p:nvPr/>
        </p:nvSpPr>
        <p:spPr>
          <a:xfrm>
            <a:off x="1547568" y="1558702"/>
            <a:ext cx="8860193" cy="2762024"/>
          </a:xfrm>
          <a:prstGeom prst="rect">
            <a:avLst/>
          </a:prstGeom>
        </p:spPr>
        <p:txBody>
          <a:bodyPr lIns="0" tIns="0" rIns="0" bIns="0" rtlCol="0" anchor="t">
            <a:spAutoFit/>
          </a:bodyPr>
          <a:lstStyle/>
          <a:p>
            <a:pPr algn="l">
              <a:lnSpc>
                <a:spcPts val="7235"/>
              </a:lnSpc>
            </a:pPr>
            <a:r>
              <a:rPr lang="en-US" sz="6403" dirty="0">
                <a:solidFill>
                  <a:srgbClr val="FFFFFF"/>
                </a:solidFill>
                <a:latin typeface="Anton"/>
                <a:ea typeface="Anton"/>
                <a:cs typeface="Anton"/>
                <a:sym typeface="Anton"/>
              </a:rPr>
              <a:t>Empowering Citizen Science and Environmental Monitoring</a:t>
            </a:r>
          </a:p>
        </p:txBody>
      </p:sp>
      <p:sp>
        <p:nvSpPr>
          <p:cNvPr id="7" name="TextBox 7"/>
          <p:cNvSpPr txBox="1"/>
          <p:nvPr/>
        </p:nvSpPr>
        <p:spPr>
          <a:xfrm>
            <a:off x="12185727" y="-211621"/>
            <a:ext cx="6521991" cy="6371690"/>
          </a:xfrm>
          <a:prstGeom prst="rect">
            <a:avLst/>
          </a:prstGeom>
        </p:spPr>
        <p:txBody>
          <a:bodyPr lIns="0" tIns="0" rIns="0" bIns="0" rtlCol="0" anchor="t">
            <a:spAutoFit/>
          </a:bodyPr>
          <a:lstStyle/>
          <a:p>
            <a:pPr algn="l">
              <a:lnSpc>
                <a:spcPts val="49444"/>
              </a:lnSpc>
            </a:pPr>
            <a:r>
              <a:rPr lang="en-US" sz="43755" b="1" dirty="0">
                <a:solidFill>
                  <a:srgbClr val="CB6CE6"/>
                </a:solidFill>
                <a:latin typeface="IBM Plex Sans Bold"/>
                <a:ea typeface="IBM Plex Sans Bold"/>
                <a:cs typeface="IBM Plex Sans Bold"/>
                <a:sym typeface="IBM Plex Sans Bold"/>
              </a:rPr>
              <a:t>AI</a:t>
            </a:r>
          </a:p>
        </p:txBody>
      </p:sp>
      <p:sp>
        <p:nvSpPr>
          <p:cNvPr id="8" name="TextBox 8"/>
          <p:cNvSpPr txBox="1"/>
          <p:nvPr/>
        </p:nvSpPr>
        <p:spPr>
          <a:xfrm>
            <a:off x="1547568" y="6435211"/>
            <a:ext cx="2981109" cy="375239"/>
          </a:xfrm>
          <a:prstGeom prst="rect">
            <a:avLst/>
          </a:prstGeom>
        </p:spPr>
        <p:txBody>
          <a:bodyPr lIns="0" tIns="0" rIns="0" bIns="0" rtlCol="0" anchor="t">
            <a:spAutoFit/>
          </a:bodyPr>
          <a:lstStyle/>
          <a:p>
            <a:pPr marL="0" lvl="0" indent="0" algn="l">
              <a:lnSpc>
                <a:spcPts val="3009"/>
              </a:lnSpc>
            </a:pPr>
            <a:r>
              <a:rPr lang="en-US" sz="2407" spc="33">
                <a:solidFill>
                  <a:srgbClr val="FFFFFF"/>
                </a:solidFill>
                <a:latin typeface="Open Sans"/>
                <a:ea typeface="Open Sans"/>
                <a:cs typeface="Open Sans"/>
                <a:sym typeface="Open Sans"/>
              </a:rPr>
              <a:t>Citizen Engagement</a:t>
            </a:r>
          </a:p>
        </p:txBody>
      </p:sp>
      <p:sp>
        <p:nvSpPr>
          <p:cNvPr id="9" name="TextBox 9"/>
          <p:cNvSpPr txBox="1"/>
          <p:nvPr/>
        </p:nvSpPr>
        <p:spPr>
          <a:xfrm>
            <a:off x="13908543" y="6435211"/>
            <a:ext cx="2981109" cy="756239"/>
          </a:xfrm>
          <a:prstGeom prst="rect">
            <a:avLst/>
          </a:prstGeom>
        </p:spPr>
        <p:txBody>
          <a:bodyPr lIns="0" tIns="0" rIns="0" bIns="0" rtlCol="0" anchor="t">
            <a:spAutoFit/>
          </a:bodyPr>
          <a:lstStyle/>
          <a:p>
            <a:pPr marL="0" lvl="0" indent="0" algn="l">
              <a:lnSpc>
                <a:spcPts val="3009"/>
              </a:lnSpc>
            </a:pPr>
            <a:r>
              <a:rPr lang="en-US" sz="2407" spc="33">
                <a:solidFill>
                  <a:srgbClr val="FFFFFF"/>
                </a:solidFill>
                <a:latin typeface="Open Sans"/>
                <a:ea typeface="Open Sans"/>
                <a:cs typeface="Open Sans"/>
                <a:sym typeface="Open Sans"/>
              </a:rPr>
              <a:t>Environmental Awareness</a:t>
            </a:r>
          </a:p>
        </p:txBody>
      </p:sp>
      <p:sp>
        <p:nvSpPr>
          <p:cNvPr id="10" name="TextBox 10"/>
          <p:cNvSpPr txBox="1"/>
          <p:nvPr/>
        </p:nvSpPr>
        <p:spPr>
          <a:xfrm>
            <a:off x="5803018" y="6435211"/>
            <a:ext cx="2981109" cy="756239"/>
          </a:xfrm>
          <a:prstGeom prst="rect">
            <a:avLst/>
          </a:prstGeom>
        </p:spPr>
        <p:txBody>
          <a:bodyPr lIns="0" tIns="0" rIns="0" bIns="0" rtlCol="0" anchor="t">
            <a:spAutoFit/>
          </a:bodyPr>
          <a:lstStyle/>
          <a:p>
            <a:pPr marL="0" lvl="0" indent="0" algn="l">
              <a:lnSpc>
                <a:spcPts val="3009"/>
              </a:lnSpc>
            </a:pPr>
            <a:r>
              <a:rPr lang="en-US" sz="2407" spc="33">
                <a:solidFill>
                  <a:srgbClr val="FFFFFF"/>
                </a:solidFill>
                <a:latin typeface="Open Sans"/>
                <a:ea typeface="Open Sans"/>
                <a:cs typeface="Open Sans"/>
                <a:sym typeface="Open Sans"/>
              </a:rPr>
              <a:t>Data Analysis and Insights</a:t>
            </a:r>
          </a:p>
        </p:txBody>
      </p:sp>
      <p:sp>
        <p:nvSpPr>
          <p:cNvPr id="11" name="TextBox 11"/>
          <p:cNvSpPr txBox="1"/>
          <p:nvPr/>
        </p:nvSpPr>
        <p:spPr>
          <a:xfrm>
            <a:off x="1547568" y="7554759"/>
            <a:ext cx="3557992" cy="1275655"/>
          </a:xfrm>
          <a:prstGeom prst="rect">
            <a:avLst/>
          </a:prstGeom>
        </p:spPr>
        <p:txBody>
          <a:bodyPr lIns="0" tIns="0" rIns="0" bIns="0" rtlCol="0" anchor="t">
            <a:spAutoFit/>
          </a:bodyPr>
          <a:lstStyle/>
          <a:p>
            <a:pPr algn="l">
              <a:lnSpc>
                <a:spcPts val="2051"/>
              </a:lnSpc>
            </a:pPr>
            <a:r>
              <a:rPr lang="en-US" sz="1454" spc="18">
                <a:solidFill>
                  <a:srgbClr val="FFFFFF"/>
                </a:solidFill>
                <a:latin typeface="Open Sans Light"/>
                <a:ea typeface="Open Sans Light"/>
                <a:cs typeface="Open Sans Light"/>
                <a:sym typeface="Open Sans Light"/>
              </a:rPr>
              <a:t>Citizen science initiatives allow individuals to actively contribute to environmental monitoring and research. Data gathered from diverse sources enhances our understanding of environmental changes.</a:t>
            </a:r>
          </a:p>
        </p:txBody>
      </p:sp>
      <p:sp>
        <p:nvSpPr>
          <p:cNvPr id="12" name="TextBox 12"/>
          <p:cNvSpPr txBox="1"/>
          <p:nvPr/>
        </p:nvSpPr>
        <p:spPr>
          <a:xfrm>
            <a:off x="13908543" y="7554759"/>
            <a:ext cx="3350757" cy="1275655"/>
          </a:xfrm>
          <a:prstGeom prst="rect">
            <a:avLst/>
          </a:prstGeom>
        </p:spPr>
        <p:txBody>
          <a:bodyPr lIns="0" tIns="0" rIns="0" bIns="0" rtlCol="0" anchor="t">
            <a:spAutoFit/>
          </a:bodyPr>
          <a:lstStyle/>
          <a:p>
            <a:pPr algn="l">
              <a:lnSpc>
                <a:spcPts val="2051"/>
              </a:lnSpc>
            </a:pPr>
            <a:r>
              <a:rPr lang="en-US" sz="1454" spc="18">
                <a:solidFill>
                  <a:srgbClr val="FFFFFF"/>
                </a:solidFill>
                <a:latin typeface="Open Sans Light"/>
                <a:ea typeface="Open Sans Light"/>
                <a:cs typeface="Open Sans Light"/>
                <a:sym typeface="Open Sans Light"/>
              </a:rPr>
              <a:t>Citizen science initiatives raise awareness about environmental issues, promote responsible practices, and empower communities to become stewards of their surroundings.</a:t>
            </a:r>
          </a:p>
        </p:txBody>
      </p:sp>
      <p:sp>
        <p:nvSpPr>
          <p:cNvPr id="13" name="TextBox 13"/>
          <p:cNvSpPr txBox="1"/>
          <p:nvPr/>
        </p:nvSpPr>
        <p:spPr>
          <a:xfrm>
            <a:off x="5803018" y="7554759"/>
            <a:ext cx="3508617" cy="1275655"/>
          </a:xfrm>
          <a:prstGeom prst="rect">
            <a:avLst/>
          </a:prstGeom>
        </p:spPr>
        <p:txBody>
          <a:bodyPr lIns="0" tIns="0" rIns="0" bIns="0" rtlCol="0" anchor="t">
            <a:spAutoFit/>
          </a:bodyPr>
          <a:lstStyle/>
          <a:p>
            <a:pPr algn="l">
              <a:lnSpc>
                <a:spcPts val="2051"/>
              </a:lnSpc>
            </a:pPr>
            <a:r>
              <a:rPr lang="en-US" sz="1454" spc="18">
                <a:solidFill>
                  <a:srgbClr val="FFFFFF"/>
                </a:solidFill>
                <a:latin typeface="Open Sans Light"/>
                <a:ea typeface="Open Sans Light"/>
                <a:cs typeface="Open Sans Light"/>
                <a:sym typeface="Open Sans Light"/>
              </a:rPr>
              <a:t>AI algorithms can analyze citizen- collected data to identify patterns, trends, and anomalies, providing valuable insights for environmental decision-making.</a:t>
            </a:r>
          </a:p>
        </p:txBody>
      </p:sp>
      <p:sp>
        <p:nvSpPr>
          <p:cNvPr id="14" name="TextBox 14"/>
          <p:cNvSpPr txBox="1"/>
          <p:nvPr/>
        </p:nvSpPr>
        <p:spPr>
          <a:xfrm>
            <a:off x="10058468" y="6435211"/>
            <a:ext cx="2981109" cy="756239"/>
          </a:xfrm>
          <a:prstGeom prst="rect">
            <a:avLst/>
          </a:prstGeom>
        </p:spPr>
        <p:txBody>
          <a:bodyPr lIns="0" tIns="0" rIns="0" bIns="0" rtlCol="0" anchor="t">
            <a:spAutoFit/>
          </a:bodyPr>
          <a:lstStyle/>
          <a:p>
            <a:pPr marL="0" lvl="0" indent="0" algn="l">
              <a:lnSpc>
                <a:spcPts val="3009"/>
              </a:lnSpc>
            </a:pPr>
            <a:r>
              <a:rPr lang="en-US" sz="2407" spc="33">
                <a:solidFill>
                  <a:srgbClr val="FFFFFF"/>
                </a:solidFill>
                <a:latin typeface="Open Sans"/>
                <a:ea typeface="Open Sans"/>
                <a:cs typeface="Open Sans"/>
                <a:sym typeface="Open Sans"/>
              </a:rPr>
              <a:t>Mobile Apps and Platforms</a:t>
            </a:r>
          </a:p>
        </p:txBody>
      </p:sp>
      <p:sp>
        <p:nvSpPr>
          <p:cNvPr id="15" name="TextBox 15"/>
          <p:cNvSpPr txBox="1"/>
          <p:nvPr/>
        </p:nvSpPr>
        <p:spPr>
          <a:xfrm>
            <a:off x="10058468" y="7554759"/>
            <a:ext cx="3372859" cy="1532830"/>
          </a:xfrm>
          <a:prstGeom prst="rect">
            <a:avLst/>
          </a:prstGeom>
        </p:spPr>
        <p:txBody>
          <a:bodyPr lIns="0" tIns="0" rIns="0" bIns="0" rtlCol="0" anchor="t">
            <a:spAutoFit/>
          </a:bodyPr>
          <a:lstStyle/>
          <a:p>
            <a:pPr algn="l">
              <a:lnSpc>
                <a:spcPts val="2051"/>
              </a:lnSpc>
            </a:pPr>
            <a:r>
              <a:rPr lang="en-US" sz="1454" spc="18">
                <a:solidFill>
                  <a:srgbClr val="FFFFFF"/>
                </a:solidFill>
                <a:latin typeface="Open Sans Light"/>
                <a:ea typeface="Open Sans Light"/>
                <a:cs typeface="Open Sans Light"/>
                <a:sym typeface="Open Sans Light"/>
              </a:rPr>
              <a:t>User-friendly mobile applications and online platforms provide accessible tools for citizens to record observations, share data, and participate in environmental monitoring projects.</a:t>
            </a:r>
          </a:p>
        </p:txBody>
      </p:sp>
      <p:grpSp>
        <p:nvGrpSpPr>
          <p:cNvPr id="16" name="Group 16"/>
          <p:cNvGrpSpPr/>
          <p:nvPr/>
        </p:nvGrpSpPr>
        <p:grpSpPr>
          <a:xfrm>
            <a:off x="17259300" y="9258300"/>
            <a:ext cx="1028700" cy="1028700"/>
            <a:chOff x="0" y="0"/>
            <a:chExt cx="270933" cy="270933"/>
          </a:xfrm>
        </p:grpSpPr>
        <p:sp>
          <p:nvSpPr>
            <p:cNvPr id="17" name="Freeform 17"/>
            <p:cNvSpPr/>
            <p:nvPr/>
          </p:nvSpPr>
          <p:spPr>
            <a:xfrm>
              <a:off x="0" y="0"/>
              <a:ext cx="270933" cy="270933"/>
            </a:xfrm>
            <a:custGeom>
              <a:avLst/>
              <a:gdLst/>
              <a:ahLst/>
              <a:cxnLst/>
              <a:rect l="l" t="t" r="r" b="b"/>
              <a:pathLst>
                <a:path w="270933" h="270933">
                  <a:moveTo>
                    <a:pt x="0" y="0"/>
                  </a:moveTo>
                  <a:lnTo>
                    <a:pt x="270933" y="0"/>
                  </a:lnTo>
                  <a:lnTo>
                    <a:pt x="270933" y="270933"/>
                  </a:lnTo>
                  <a:lnTo>
                    <a:pt x="0" y="270933"/>
                  </a:lnTo>
                  <a:close/>
                </a:path>
              </a:pathLst>
            </a:custGeom>
            <a:gradFill rotWithShape="1">
              <a:gsLst>
                <a:gs pos="0">
                  <a:srgbClr val="E300FF">
                    <a:alpha val="100000"/>
                  </a:srgbClr>
                </a:gs>
                <a:gs pos="100000">
                  <a:srgbClr val="00068A">
                    <a:alpha val="100000"/>
                  </a:srgbClr>
                </a:gs>
              </a:gsLst>
              <a:lin ang="2700000"/>
            </a:gradFill>
          </p:spPr>
        </p:sp>
        <p:sp>
          <p:nvSpPr>
            <p:cNvPr id="18" name="TextBox 18"/>
            <p:cNvSpPr txBox="1"/>
            <p:nvPr/>
          </p:nvSpPr>
          <p:spPr>
            <a:xfrm>
              <a:off x="0" y="-38100"/>
              <a:ext cx="270933" cy="309033"/>
            </a:xfrm>
            <a:prstGeom prst="rect">
              <a:avLst/>
            </a:prstGeom>
          </p:spPr>
          <p:txBody>
            <a:bodyPr lIns="50800" tIns="50800" rIns="50800" bIns="50800" rtlCol="0" anchor="ctr"/>
            <a:lstStyle/>
            <a:p>
              <a:pPr algn="ctr">
                <a:lnSpc>
                  <a:spcPts val="2659"/>
                </a:lnSpc>
              </a:pPr>
              <a:endParaRPr/>
            </a:p>
          </p:txBody>
        </p:sp>
      </p:grpSp>
      <p:sp>
        <p:nvSpPr>
          <p:cNvPr id="19" name="TextBox 19"/>
          <p:cNvSpPr txBox="1"/>
          <p:nvPr/>
        </p:nvSpPr>
        <p:spPr>
          <a:xfrm>
            <a:off x="17499918" y="9638067"/>
            <a:ext cx="547464" cy="231584"/>
          </a:xfrm>
          <a:prstGeom prst="rect">
            <a:avLst/>
          </a:prstGeom>
        </p:spPr>
        <p:txBody>
          <a:bodyPr lIns="0" tIns="0" rIns="0" bIns="0" rtlCol="0" anchor="t">
            <a:spAutoFit/>
          </a:bodyPr>
          <a:lstStyle/>
          <a:p>
            <a:pPr algn="ctr">
              <a:lnSpc>
                <a:spcPts val="1935"/>
              </a:lnSpc>
              <a:spcBef>
                <a:spcPct val="0"/>
              </a:spcBef>
            </a:pPr>
            <a:r>
              <a:rPr lang="en-US" sz="1382" b="1">
                <a:solidFill>
                  <a:srgbClr val="FFFFFF"/>
                </a:solidFill>
                <a:latin typeface="Open Sans Bold"/>
                <a:ea typeface="Open Sans Bold"/>
                <a:cs typeface="Open Sans Bold"/>
                <a:sym typeface="Open Sans Bold"/>
              </a:rPr>
              <a:t>05</a:t>
            </a: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259300" y="9258300"/>
            <a:ext cx="1028700" cy="1028700"/>
            <a:chOff x="0" y="0"/>
            <a:chExt cx="270933" cy="270933"/>
          </a:xfrm>
        </p:grpSpPr>
        <p:sp>
          <p:nvSpPr>
            <p:cNvPr id="3" name="Freeform 3"/>
            <p:cNvSpPr/>
            <p:nvPr/>
          </p:nvSpPr>
          <p:spPr>
            <a:xfrm>
              <a:off x="0" y="0"/>
              <a:ext cx="270933" cy="270933"/>
            </a:xfrm>
            <a:custGeom>
              <a:avLst/>
              <a:gdLst/>
              <a:ahLst/>
              <a:cxnLst/>
              <a:rect l="l" t="t" r="r" b="b"/>
              <a:pathLst>
                <a:path w="270933" h="270933">
                  <a:moveTo>
                    <a:pt x="0" y="0"/>
                  </a:moveTo>
                  <a:lnTo>
                    <a:pt x="270933" y="0"/>
                  </a:lnTo>
                  <a:lnTo>
                    <a:pt x="270933" y="270933"/>
                  </a:lnTo>
                  <a:lnTo>
                    <a:pt x="0" y="270933"/>
                  </a:lnTo>
                  <a:close/>
                </a:path>
              </a:pathLst>
            </a:custGeom>
            <a:gradFill rotWithShape="1">
              <a:gsLst>
                <a:gs pos="0">
                  <a:srgbClr val="E300FF">
                    <a:alpha val="100000"/>
                  </a:srgbClr>
                </a:gs>
                <a:gs pos="100000">
                  <a:srgbClr val="00068A">
                    <a:alpha val="100000"/>
                  </a:srgbClr>
                </a:gs>
              </a:gsLst>
              <a:lin ang="2700000"/>
            </a:gradFill>
          </p:spPr>
        </p:sp>
        <p:sp>
          <p:nvSpPr>
            <p:cNvPr id="4" name="TextBox 4"/>
            <p:cNvSpPr txBox="1"/>
            <p:nvPr/>
          </p:nvSpPr>
          <p:spPr>
            <a:xfrm>
              <a:off x="0" y="-38100"/>
              <a:ext cx="270933" cy="309033"/>
            </a:xfrm>
            <a:prstGeom prst="rect">
              <a:avLst/>
            </a:prstGeom>
          </p:spPr>
          <p:txBody>
            <a:bodyPr lIns="50800" tIns="50800" rIns="50800" bIns="50800" rtlCol="0" anchor="ctr"/>
            <a:lstStyle/>
            <a:p>
              <a:pPr algn="ctr">
                <a:lnSpc>
                  <a:spcPts val="2659"/>
                </a:lnSpc>
              </a:pPr>
              <a:endParaRPr/>
            </a:p>
          </p:txBody>
        </p:sp>
      </p:grpSp>
      <p:sp>
        <p:nvSpPr>
          <p:cNvPr id="5" name="TextBox 5"/>
          <p:cNvSpPr txBox="1"/>
          <p:nvPr/>
        </p:nvSpPr>
        <p:spPr>
          <a:xfrm>
            <a:off x="17499918" y="9638067"/>
            <a:ext cx="547464" cy="240591"/>
          </a:xfrm>
          <a:prstGeom prst="rect">
            <a:avLst/>
          </a:prstGeom>
        </p:spPr>
        <p:txBody>
          <a:bodyPr lIns="0" tIns="0" rIns="0" bIns="0" rtlCol="0" anchor="t">
            <a:spAutoFit/>
          </a:bodyPr>
          <a:lstStyle/>
          <a:p>
            <a:pPr algn="ctr">
              <a:lnSpc>
                <a:spcPts val="1960"/>
              </a:lnSpc>
              <a:spcBef>
                <a:spcPct val="0"/>
              </a:spcBef>
            </a:pPr>
            <a:r>
              <a:rPr lang="en-US" sz="1400" b="1">
                <a:solidFill>
                  <a:srgbClr val="FFFFFF"/>
                </a:solidFill>
                <a:latin typeface="Open Sans Bold"/>
                <a:ea typeface="Open Sans Bold"/>
                <a:cs typeface="Open Sans Bold"/>
                <a:sym typeface="Open Sans Bold"/>
              </a:rPr>
              <a:t>06</a:t>
            </a:r>
          </a:p>
        </p:txBody>
      </p:sp>
      <p:sp>
        <p:nvSpPr>
          <p:cNvPr id="6" name="Freeform 6"/>
          <p:cNvSpPr/>
          <p:nvPr/>
        </p:nvSpPr>
        <p:spPr>
          <a:xfrm>
            <a:off x="-2116078" y="5258879"/>
            <a:ext cx="8229600" cy="8229600"/>
          </a:xfrm>
          <a:custGeom>
            <a:avLst/>
            <a:gdLst/>
            <a:ahLst/>
            <a:cxnLst/>
            <a:rect l="l" t="t" r="r" b="b"/>
            <a:pathLst>
              <a:path w="8229600" h="8229600">
                <a:moveTo>
                  <a:pt x="0" y="0"/>
                </a:moveTo>
                <a:lnTo>
                  <a:pt x="8229600" y="0"/>
                </a:lnTo>
                <a:lnTo>
                  <a:pt x="8229600" y="8229600"/>
                </a:lnTo>
                <a:lnTo>
                  <a:pt x="0" y="8229600"/>
                </a:lnTo>
                <a:lnTo>
                  <a:pt x="0" y="0"/>
                </a:lnTo>
                <a:close/>
              </a:path>
            </a:pathLst>
          </a:custGeom>
          <a:blipFill>
            <a:blip r:embed="rId2">
              <a:alphaModFix amt="19999"/>
            </a:blip>
            <a:stretch>
              <a:fillRect/>
            </a:stretch>
          </a:blipFill>
        </p:spPr>
      </p:sp>
      <p:sp>
        <p:nvSpPr>
          <p:cNvPr id="7" name="Freeform 7"/>
          <p:cNvSpPr/>
          <p:nvPr/>
        </p:nvSpPr>
        <p:spPr>
          <a:xfrm>
            <a:off x="15889000" y="1031011"/>
            <a:ext cx="4316765" cy="4316765"/>
          </a:xfrm>
          <a:custGeom>
            <a:avLst/>
            <a:gdLst/>
            <a:ahLst/>
            <a:cxnLst/>
            <a:rect l="l" t="t" r="r" b="b"/>
            <a:pathLst>
              <a:path w="4316765" h="4316765">
                <a:moveTo>
                  <a:pt x="0" y="0"/>
                </a:moveTo>
                <a:lnTo>
                  <a:pt x="4316765" y="0"/>
                </a:lnTo>
                <a:lnTo>
                  <a:pt x="4316765" y="4316765"/>
                </a:lnTo>
                <a:lnTo>
                  <a:pt x="0" y="4316765"/>
                </a:lnTo>
                <a:lnTo>
                  <a:pt x="0" y="0"/>
                </a:lnTo>
                <a:close/>
              </a:path>
            </a:pathLst>
          </a:custGeom>
          <a:blipFill>
            <a:blip r:embed="rId2">
              <a:alphaModFix amt="19999"/>
            </a:blip>
            <a:stretch>
              <a:fillRect/>
            </a:stretch>
          </a:blipFill>
        </p:spPr>
      </p:sp>
      <p:grpSp>
        <p:nvGrpSpPr>
          <p:cNvPr id="8" name="Group 8"/>
          <p:cNvGrpSpPr/>
          <p:nvPr/>
        </p:nvGrpSpPr>
        <p:grpSpPr>
          <a:xfrm>
            <a:off x="12532909" y="1031011"/>
            <a:ext cx="4726391" cy="8227289"/>
            <a:chOff x="0" y="0"/>
            <a:chExt cx="6301855" cy="10969719"/>
          </a:xfrm>
        </p:grpSpPr>
        <p:pic>
          <p:nvPicPr>
            <p:cNvPr id="9" name="Picture 9"/>
            <p:cNvPicPr>
              <a:picLocks noChangeAspect="1"/>
            </p:cNvPicPr>
            <p:nvPr/>
          </p:nvPicPr>
          <p:blipFill>
            <a:blip r:embed="rId3"/>
            <a:srcRect l="36607" r="25117"/>
            <a:stretch>
              <a:fillRect/>
            </a:stretch>
          </p:blipFill>
          <p:spPr>
            <a:xfrm>
              <a:off x="0" y="0"/>
              <a:ext cx="6301855" cy="10969719"/>
            </a:xfrm>
            <a:prstGeom prst="rect">
              <a:avLst/>
            </a:prstGeom>
          </p:spPr>
        </p:pic>
      </p:grpSp>
      <p:sp>
        <p:nvSpPr>
          <p:cNvPr id="10" name="Freeform 10"/>
          <p:cNvSpPr/>
          <p:nvPr/>
        </p:nvSpPr>
        <p:spPr>
          <a:xfrm>
            <a:off x="1547671" y="1565078"/>
            <a:ext cx="1242423" cy="1242423"/>
          </a:xfrm>
          <a:custGeom>
            <a:avLst/>
            <a:gdLst/>
            <a:ahLst/>
            <a:cxnLst/>
            <a:rect l="l" t="t" r="r" b="b"/>
            <a:pathLst>
              <a:path w="1242423" h="1242423">
                <a:moveTo>
                  <a:pt x="0" y="0"/>
                </a:moveTo>
                <a:lnTo>
                  <a:pt x="1242423" y="0"/>
                </a:lnTo>
                <a:lnTo>
                  <a:pt x="1242423" y="1242423"/>
                </a:lnTo>
                <a:lnTo>
                  <a:pt x="0" y="1242423"/>
                </a:lnTo>
                <a:lnTo>
                  <a:pt x="0" y="0"/>
                </a:lnTo>
                <a:close/>
              </a:path>
            </a:pathLst>
          </a:custGeom>
          <a:blipFill>
            <a:blip r:embed="rId2"/>
            <a:stretch>
              <a:fillRect/>
            </a:stretch>
          </a:blipFill>
        </p:spPr>
      </p:sp>
      <p:sp>
        <p:nvSpPr>
          <p:cNvPr id="11" name="TextBox 11"/>
          <p:cNvSpPr txBox="1"/>
          <p:nvPr/>
        </p:nvSpPr>
        <p:spPr>
          <a:xfrm>
            <a:off x="2083158" y="2005362"/>
            <a:ext cx="4899004" cy="927586"/>
          </a:xfrm>
          <a:prstGeom prst="rect">
            <a:avLst/>
          </a:prstGeom>
        </p:spPr>
        <p:txBody>
          <a:bodyPr lIns="0" tIns="0" rIns="0" bIns="0" rtlCol="0" anchor="t">
            <a:spAutoFit/>
          </a:bodyPr>
          <a:lstStyle/>
          <a:p>
            <a:pPr algn="l">
              <a:lnSpc>
                <a:spcPts val="7320"/>
              </a:lnSpc>
            </a:pPr>
            <a:r>
              <a:rPr lang="en-US" sz="6000" dirty="0">
                <a:solidFill>
                  <a:srgbClr val="1F2020"/>
                </a:solidFill>
                <a:latin typeface="Anton"/>
                <a:ea typeface="Anton"/>
                <a:cs typeface="Anton"/>
                <a:sym typeface="Anton"/>
              </a:rPr>
              <a:t>Our Mission</a:t>
            </a:r>
          </a:p>
        </p:txBody>
      </p:sp>
      <p:grpSp>
        <p:nvGrpSpPr>
          <p:cNvPr id="12" name="Group 12"/>
          <p:cNvGrpSpPr/>
          <p:nvPr/>
        </p:nvGrpSpPr>
        <p:grpSpPr>
          <a:xfrm>
            <a:off x="2083158" y="3797802"/>
            <a:ext cx="677751" cy="677751"/>
            <a:chOff x="0" y="0"/>
            <a:chExt cx="178502" cy="178502"/>
          </a:xfrm>
        </p:grpSpPr>
        <p:sp>
          <p:nvSpPr>
            <p:cNvPr id="13" name="Freeform 13"/>
            <p:cNvSpPr/>
            <p:nvPr/>
          </p:nvSpPr>
          <p:spPr>
            <a:xfrm>
              <a:off x="0" y="0"/>
              <a:ext cx="178502" cy="178502"/>
            </a:xfrm>
            <a:custGeom>
              <a:avLst/>
              <a:gdLst/>
              <a:ahLst/>
              <a:cxnLst/>
              <a:rect l="l" t="t" r="r" b="b"/>
              <a:pathLst>
                <a:path w="178502" h="178502">
                  <a:moveTo>
                    <a:pt x="0" y="0"/>
                  </a:moveTo>
                  <a:lnTo>
                    <a:pt x="178502" y="0"/>
                  </a:lnTo>
                  <a:lnTo>
                    <a:pt x="178502" y="178502"/>
                  </a:lnTo>
                  <a:lnTo>
                    <a:pt x="0" y="178502"/>
                  </a:lnTo>
                  <a:close/>
                </a:path>
              </a:pathLst>
            </a:custGeom>
            <a:gradFill rotWithShape="1">
              <a:gsLst>
                <a:gs pos="0">
                  <a:srgbClr val="E300FF">
                    <a:alpha val="100000"/>
                  </a:srgbClr>
                </a:gs>
                <a:gs pos="100000">
                  <a:srgbClr val="00068A">
                    <a:alpha val="100000"/>
                  </a:srgbClr>
                </a:gs>
              </a:gsLst>
              <a:lin ang="2700000"/>
            </a:gradFill>
          </p:spPr>
        </p:sp>
        <p:sp>
          <p:nvSpPr>
            <p:cNvPr id="14" name="TextBox 14"/>
            <p:cNvSpPr txBox="1"/>
            <p:nvPr/>
          </p:nvSpPr>
          <p:spPr>
            <a:xfrm>
              <a:off x="0" y="-38100"/>
              <a:ext cx="178502" cy="216602"/>
            </a:xfrm>
            <a:prstGeom prst="rect">
              <a:avLst/>
            </a:prstGeom>
          </p:spPr>
          <p:txBody>
            <a:bodyPr lIns="50800" tIns="50800" rIns="50800" bIns="50800" rtlCol="0" anchor="ctr"/>
            <a:lstStyle/>
            <a:p>
              <a:pPr algn="ctr">
                <a:lnSpc>
                  <a:spcPts val="2659"/>
                </a:lnSpc>
              </a:pPr>
              <a:endParaRPr/>
            </a:p>
          </p:txBody>
        </p:sp>
      </p:grpSp>
      <p:sp>
        <p:nvSpPr>
          <p:cNvPr id="15" name="TextBox 15"/>
          <p:cNvSpPr txBox="1"/>
          <p:nvPr/>
        </p:nvSpPr>
        <p:spPr>
          <a:xfrm>
            <a:off x="3080278" y="4135027"/>
            <a:ext cx="3106811" cy="1454378"/>
          </a:xfrm>
          <a:prstGeom prst="rect">
            <a:avLst/>
          </a:prstGeom>
        </p:spPr>
        <p:txBody>
          <a:bodyPr lIns="0" tIns="0" rIns="0" bIns="0" rtlCol="0" anchor="t">
            <a:spAutoFit/>
          </a:bodyPr>
          <a:lstStyle/>
          <a:p>
            <a:pPr algn="l">
              <a:lnSpc>
                <a:spcPts val="1680"/>
              </a:lnSpc>
              <a:spcBef>
                <a:spcPct val="0"/>
              </a:spcBef>
            </a:pPr>
            <a:r>
              <a:rPr lang="en-US" sz="1200" dirty="0">
                <a:solidFill>
                  <a:srgbClr val="1F2020"/>
                </a:solidFill>
                <a:latin typeface="Open Sans"/>
                <a:ea typeface="Open Sans"/>
                <a:cs typeface="Open Sans"/>
                <a:sym typeface="Open Sans"/>
              </a:rPr>
              <a:t>Lorem ipsum dolor sit </a:t>
            </a:r>
            <a:r>
              <a:rPr lang="en-US" sz="1200" dirty="0" err="1">
                <a:solidFill>
                  <a:srgbClr val="1F2020"/>
                </a:solidFill>
                <a:latin typeface="Open Sans"/>
                <a:ea typeface="Open Sans"/>
                <a:cs typeface="Open Sans"/>
                <a:sym typeface="Open Sans"/>
              </a:rPr>
              <a:t>amet</a:t>
            </a:r>
            <a:r>
              <a:rPr lang="en-US" sz="1200" dirty="0">
                <a:solidFill>
                  <a:srgbClr val="1F2020"/>
                </a:solidFill>
                <a:latin typeface="Open Sans"/>
                <a:ea typeface="Open Sans"/>
                <a:cs typeface="Open Sans"/>
                <a:sym typeface="Open Sans"/>
              </a:rPr>
              <a:t>, </a:t>
            </a:r>
            <a:r>
              <a:rPr lang="en-US" sz="1200" dirty="0" err="1">
                <a:solidFill>
                  <a:srgbClr val="1F2020"/>
                </a:solidFill>
                <a:latin typeface="Open Sans"/>
                <a:ea typeface="Open Sans"/>
                <a:cs typeface="Open Sans"/>
                <a:sym typeface="Open Sans"/>
              </a:rPr>
              <a:t>consectetur</a:t>
            </a:r>
            <a:r>
              <a:rPr lang="en-US" sz="1200" dirty="0">
                <a:solidFill>
                  <a:srgbClr val="1F2020"/>
                </a:solidFill>
                <a:latin typeface="Open Sans"/>
                <a:ea typeface="Open Sans"/>
                <a:cs typeface="Open Sans"/>
                <a:sym typeface="Open Sans"/>
              </a:rPr>
              <a:t> </a:t>
            </a:r>
            <a:r>
              <a:rPr lang="en-US" sz="1200" dirty="0" err="1">
                <a:solidFill>
                  <a:srgbClr val="1F2020"/>
                </a:solidFill>
                <a:latin typeface="Open Sans"/>
                <a:ea typeface="Open Sans"/>
                <a:cs typeface="Open Sans"/>
                <a:sym typeface="Open Sans"/>
              </a:rPr>
              <a:t>adipiscing</a:t>
            </a:r>
            <a:r>
              <a:rPr lang="en-US" sz="1200" dirty="0">
                <a:solidFill>
                  <a:srgbClr val="1F2020"/>
                </a:solidFill>
                <a:latin typeface="Open Sans"/>
                <a:ea typeface="Open Sans"/>
                <a:cs typeface="Open Sans"/>
                <a:sym typeface="Open Sans"/>
              </a:rPr>
              <a:t> </a:t>
            </a:r>
            <a:r>
              <a:rPr lang="en-US" sz="1200" dirty="0" err="1">
                <a:solidFill>
                  <a:srgbClr val="1F2020"/>
                </a:solidFill>
                <a:latin typeface="Open Sans"/>
                <a:ea typeface="Open Sans"/>
                <a:cs typeface="Open Sans"/>
                <a:sym typeface="Open Sans"/>
              </a:rPr>
              <a:t>elit</a:t>
            </a:r>
            <a:r>
              <a:rPr lang="en-US" sz="1200" dirty="0">
                <a:solidFill>
                  <a:srgbClr val="1F2020"/>
                </a:solidFill>
                <a:latin typeface="Open Sans"/>
                <a:ea typeface="Open Sans"/>
                <a:cs typeface="Open Sans"/>
                <a:sym typeface="Open Sans"/>
              </a:rPr>
              <a:t>, </a:t>
            </a:r>
            <a:r>
              <a:rPr lang="en-US" sz="1200" dirty="0" err="1">
                <a:solidFill>
                  <a:srgbClr val="1F2020"/>
                </a:solidFill>
                <a:latin typeface="Open Sans"/>
                <a:ea typeface="Open Sans"/>
                <a:cs typeface="Open Sans"/>
                <a:sym typeface="Open Sans"/>
              </a:rPr>
              <a:t>sed</a:t>
            </a:r>
            <a:r>
              <a:rPr lang="en-US" sz="1200" dirty="0">
                <a:solidFill>
                  <a:srgbClr val="1F2020"/>
                </a:solidFill>
                <a:latin typeface="Open Sans"/>
                <a:ea typeface="Open Sans"/>
                <a:cs typeface="Open Sans"/>
                <a:sym typeface="Open Sans"/>
              </a:rPr>
              <a:t> do </a:t>
            </a:r>
            <a:r>
              <a:rPr lang="en-US" sz="1200" dirty="0" err="1">
                <a:solidFill>
                  <a:srgbClr val="1F2020"/>
                </a:solidFill>
                <a:latin typeface="Open Sans"/>
                <a:ea typeface="Open Sans"/>
                <a:cs typeface="Open Sans"/>
                <a:sym typeface="Open Sans"/>
              </a:rPr>
              <a:t>eiusmod</a:t>
            </a:r>
            <a:r>
              <a:rPr lang="en-US" sz="1200" dirty="0">
                <a:solidFill>
                  <a:srgbClr val="1F2020"/>
                </a:solidFill>
                <a:latin typeface="Open Sans"/>
                <a:ea typeface="Open Sans"/>
                <a:cs typeface="Open Sans"/>
                <a:sym typeface="Open Sans"/>
              </a:rPr>
              <a:t> </a:t>
            </a:r>
            <a:r>
              <a:rPr lang="en-US" sz="1200" dirty="0" err="1">
                <a:solidFill>
                  <a:srgbClr val="1F2020"/>
                </a:solidFill>
                <a:latin typeface="Open Sans"/>
                <a:ea typeface="Open Sans"/>
                <a:cs typeface="Open Sans"/>
                <a:sym typeface="Open Sans"/>
              </a:rPr>
              <a:t>tempor</a:t>
            </a:r>
            <a:r>
              <a:rPr lang="en-US" sz="1200" dirty="0">
                <a:solidFill>
                  <a:srgbClr val="1F2020"/>
                </a:solidFill>
                <a:latin typeface="Open Sans"/>
                <a:ea typeface="Open Sans"/>
                <a:cs typeface="Open Sans"/>
                <a:sym typeface="Open Sans"/>
              </a:rPr>
              <a:t> </a:t>
            </a:r>
            <a:r>
              <a:rPr lang="en-US" sz="1200" dirty="0" err="1">
                <a:solidFill>
                  <a:srgbClr val="1F2020"/>
                </a:solidFill>
                <a:latin typeface="Open Sans"/>
                <a:ea typeface="Open Sans"/>
                <a:cs typeface="Open Sans"/>
                <a:sym typeface="Open Sans"/>
              </a:rPr>
              <a:t>incididunt</a:t>
            </a:r>
            <a:r>
              <a:rPr lang="en-US" sz="1200" dirty="0">
                <a:solidFill>
                  <a:srgbClr val="1F2020"/>
                </a:solidFill>
                <a:latin typeface="Open Sans"/>
                <a:ea typeface="Open Sans"/>
                <a:cs typeface="Open Sans"/>
                <a:sym typeface="Open Sans"/>
              </a:rPr>
              <a:t> </a:t>
            </a:r>
            <a:r>
              <a:rPr lang="en-US" sz="1200" dirty="0" err="1">
                <a:solidFill>
                  <a:srgbClr val="1F2020"/>
                </a:solidFill>
                <a:latin typeface="Open Sans"/>
                <a:ea typeface="Open Sans"/>
                <a:cs typeface="Open Sans"/>
                <a:sym typeface="Open Sans"/>
              </a:rPr>
              <a:t>ut</a:t>
            </a:r>
            <a:r>
              <a:rPr lang="en-US" sz="1200" dirty="0">
                <a:solidFill>
                  <a:srgbClr val="1F2020"/>
                </a:solidFill>
                <a:latin typeface="Open Sans"/>
                <a:ea typeface="Open Sans"/>
                <a:cs typeface="Open Sans"/>
                <a:sym typeface="Open Sans"/>
              </a:rPr>
              <a:t> </a:t>
            </a:r>
            <a:r>
              <a:rPr lang="en-US" sz="1200" dirty="0" err="1">
                <a:solidFill>
                  <a:srgbClr val="1F2020"/>
                </a:solidFill>
                <a:latin typeface="Open Sans"/>
                <a:ea typeface="Open Sans"/>
                <a:cs typeface="Open Sans"/>
                <a:sym typeface="Open Sans"/>
              </a:rPr>
              <a:t>labore</a:t>
            </a:r>
            <a:r>
              <a:rPr lang="en-US" sz="1200" dirty="0">
                <a:solidFill>
                  <a:srgbClr val="1F2020"/>
                </a:solidFill>
                <a:latin typeface="Open Sans"/>
                <a:ea typeface="Open Sans"/>
                <a:cs typeface="Open Sans"/>
                <a:sym typeface="Open Sans"/>
              </a:rPr>
              <a:t> et </a:t>
            </a:r>
            <a:r>
              <a:rPr lang="en-US" sz="1200" dirty="0" err="1">
                <a:solidFill>
                  <a:srgbClr val="1F2020"/>
                </a:solidFill>
                <a:latin typeface="Open Sans"/>
                <a:ea typeface="Open Sans"/>
                <a:cs typeface="Open Sans"/>
                <a:sym typeface="Open Sans"/>
              </a:rPr>
              <a:t>dolore</a:t>
            </a:r>
            <a:r>
              <a:rPr lang="en-US" sz="1200" dirty="0">
                <a:solidFill>
                  <a:srgbClr val="1F2020"/>
                </a:solidFill>
                <a:latin typeface="Open Sans"/>
                <a:ea typeface="Open Sans"/>
                <a:cs typeface="Open Sans"/>
                <a:sym typeface="Open Sans"/>
              </a:rPr>
              <a:t> magna </a:t>
            </a:r>
            <a:r>
              <a:rPr lang="en-US" sz="1200" dirty="0" err="1">
                <a:solidFill>
                  <a:srgbClr val="1F2020"/>
                </a:solidFill>
                <a:latin typeface="Open Sans"/>
                <a:ea typeface="Open Sans"/>
                <a:cs typeface="Open Sans"/>
                <a:sym typeface="Open Sans"/>
              </a:rPr>
              <a:t>aliqua</a:t>
            </a:r>
            <a:r>
              <a:rPr lang="en-US" sz="1200" dirty="0">
                <a:solidFill>
                  <a:srgbClr val="1F2020"/>
                </a:solidFill>
                <a:latin typeface="Open Sans"/>
                <a:ea typeface="Open Sans"/>
                <a:cs typeface="Open Sans"/>
                <a:sym typeface="Open Sans"/>
              </a:rPr>
              <a:t>. </a:t>
            </a:r>
            <a:r>
              <a:rPr lang="en-US" sz="1200" dirty="0" err="1">
                <a:solidFill>
                  <a:srgbClr val="1F2020"/>
                </a:solidFill>
                <a:latin typeface="Open Sans"/>
                <a:ea typeface="Open Sans"/>
                <a:cs typeface="Open Sans"/>
                <a:sym typeface="Open Sans"/>
              </a:rPr>
              <a:t>Ut</a:t>
            </a:r>
            <a:r>
              <a:rPr lang="en-US" sz="1200" dirty="0">
                <a:solidFill>
                  <a:srgbClr val="1F2020"/>
                </a:solidFill>
                <a:latin typeface="Open Sans"/>
                <a:ea typeface="Open Sans"/>
                <a:cs typeface="Open Sans"/>
                <a:sym typeface="Open Sans"/>
              </a:rPr>
              <a:t> </a:t>
            </a:r>
            <a:r>
              <a:rPr lang="en-US" sz="1200" dirty="0" err="1">
                <a:solidFill>
                  <a:srgbClr val="1F2020"/>
                </a:solidFill>
                <a:latin typeface="Open Sans"/>
                <a:ea typeface="Open Sans"/>
                <a:cs typeface="Open Sans"/>
                <a:sym typeface="Open Sans"/>
              </a:rPr>
              <a:t>enim</a:t>
            </a:r>
            <a:r>
              <a:rPr lang="en-US" sz="1200" dirty="0">
                <a:solidFill>
                  <a:srgbClr val="1F2020"/>
                </a:solidFill>
                <a:latin typeface="Open Sans"/>
                <a:ea typeface="Open Sans"/>
                <a:cs typeface="Open Sans"/>
                <a:sym typeface="Open Sans"/>
              </a:rPr>
              <a:t> ad minim </a:t>
            </a:r>
            <a:r>
              <a:rPr lang="en-US" sz="1200" dirty="0" err="1">
                <a:solidFill>
                  <a:srgbClr val="1F2020"/>
                </a:solidFill>
                <a:latin typeface="Open Sans"/>
                <a:ea typeface="Open Sans"/>
                <a:cs typeface="Open Sans"/>
                <a:sym typeface="Open Sans"/>
              </a:rPr>
              <a:t>veniam</a:t>
            </a:r>
            <a:r>
              <a:rPr lang="en-US" sz="1200" dirty="0">
                <a:solidFill>
                  <a:srgbClr val="1F2020"/>
                </a:solidFill>
                <a:latin typeface="Open Sans"/>
                <a:ea typeface="Open Sans"/>
                <a:cs typeface="Open Sans"/>
                <a:sym typeface="Open Sans"/>
              </a:rPr>
              <a:t>, </a:t>
            </a:r>
            <a:r>
              <a:rPr lang="en-US" sz="1200" dirty="0" err="1">
                <a:solidFill>
                  <a:srgbClr val="1F2020"/>
                </a:solidFill>
                <a:latin typeface="Open Sans"/>
                <a:ea typeface="Open Sans"/>
                <a:cs typeface="Open Sans"/>
                <a:sym typeface="Open Sans"/>
              </a:rPr>
              <a:t>quis</a:t>
            </a:r>
            <a:r>
              <a:rPr lang="en-US" sz="1200" dirty="0">
                <a:solidFill>
                  <a:srgbClr val="1F2020"/>
                </a:solidFill>
                <a:latin typeface="Open Sans"/>
                <a:ea typeface="Open Sans"/>
                <a:cs typeface="Open Sans"/>
                <a:sym typeface="Open Sans"/>
              </a:rPr>
              <a:t> </a:t>
            </a:r>
            <a:r>
              <a:rPr lang="en-US" sz="1200" dirty="0" err="1">
                <a:solidFill>
                  <a:srgbClr val="1F2020"/>
                </a:solidFill>
                <a:latin typeface="Open Sans"/>
                <a:ea typeface="Open Sans"/>
                <a:cs typeface="Open Sans"/>
                <a:sym typeface="Open Sans"/>
              </a:rPr>
              <a:t>nostrud</a:t>
            </a:r>
            <a:r>
              <a:rPr lang="en-US" sz="1200" dirty="0">
                <a:solidFill>
                  <a:srgbClr val="1F2020"/>
                </a:solidFill>
                <a:latin typeface="Open Sans"/>
                <a:ea typeface="Open Sans"/>
                <a:cs typeface="Open Sans"/>
                <a:sym typeface="Open Sans"/>
              </a:rPr>
              <a:t> exercitation </a:t>
            </a:r>
            <a:r>
              <a:rPr lang="en-US" sz="1200" dirty="0" err="1">
                <a:solidFill>
                  <a:srgbClr val="1F2020"/>
                </a:solidFill>
                <a:latin typeface="Open Sans"/>
                <a:ea typeface="Open Sans"/>
                <a:cs typeface="Open Sans"/>
                <a:sym typeface="Open Sans"/>
              </a:rPr>
              <a:t>ullamco</a:t>
            </a:r>
            <a:r>
              <a:rPr lang="en-US" sz="1200" dirty="0">
                <a:solidFill>
                  <a:srgbClr val="1F2020"/>
                </a:solidFill>
                <a:latin typeface="Open Sans"/>
                <a:ea typeface="Open Sans"/>
                <a:cs typeface="Open Sans"/>
                <a:sym typeface="Open Sans"/>
              </a:rPr>
              <a:t> </a:t>
            </a:r>
            <a:r>
              <a:rPr lang="en-US" sz="1200" dirty="0" err="1">
                <a:solidFill>
                  <a:srgbClr val="1F2020"/>
                </a:solidFill>
                <a:latin typeface="Open Sans"/>
                <a:ea typeface="Open Sans"/>
                <a:cs typeface="Open Sans"/>
                <a:sym typeface="Open Sans"/>
              </a:rPr>
              <a:t>laboris</a:t>
            </a:r>
            <a:r>
              <a:rPr lang="en-US" sz="1200" dirty="0">
                <a:solidFill>
                  <a:srgbClr val="1F2020"/>
                </a:solidFill>
                <a:latin typeface="Open Sans"/>
                <a:ea typeface="Open Sans"/>
                <a:cs typeface="Open Sans"/>
                <a:sym typeface="Open Sans"/>
              </a:rPr>
              <a:t> nisi </a:t>
            </a:r>
            <a:r>
              <a:rPr lang="en-US" sz="1200" dirty="0" err="1">
                <a:solidFill>
                  <a:srgbClr val="1F2020"/>
                </a:solidFill>
                <a:latin typeface="Open Sans"/>
                <a:ea typeface="Open Sans"/>
                <a:cs typeface="Open Sans"/>
                <a:sym typeface="Open Sans"/>
              </a:rPr>
              <a:t>ut</a:t>
            </a:r>
            <a:r>
              <a:rPr lang="en-US" sz="1200" dirty="0">
                <a:solidFill>
                  <a:srgbClr val="1F2020"/>
                </a:solidFill>
                <a:latin typeface="Open Sans"/>
                <a:ea typeface="Open Sans"/>
                <a:cs typeface="Open Sans"/>
                <a:sym typeface="Open Sans"/>
              </a:rPr>
              <a:t> </a:t>
            </a:r>
            <a:r>
              <a:rPr lang="en-US" sz="1200" dirty="0" err="1">
                <a:solidFill>
                  <a:srgbClr val="1F2020"/>
                </a:solidFill>
                <a:latin typeface="Open Sans"/>
                <a:ea typeface="Open Sans"/>
                <a:cs typeface="Open Sans"/>
                <a:sym typeface="Open Sans"/>
              </a:rPr>
              <a:t>aliquip</a:t>
            </a:r>
            <a:r>
              <a:rPr lang="en-US" sz="1200" dirty="0">
                <a:solidFill>
                  <a:srgbClr val="1F2020"/>
                </a:solidFill>
                <a:latin typeface="Open Sans"/>
                <a:ea typeface="Open Sans"/>
                <a:cs typeface="Open Sans"/>
                <a:sym typeface="Open Sans"/>
              </a:rPr>
              <a:t> ex </a:t>
            </a:r>
            <a:r>
              <a:rPr lang="en-US" sz="1200" dirty="0" err="1">
                <a:solidFill>
                  <a:srgbClr val="1F2020"/>
                </a:solidFill>
                <a:latin typeface="Open Sans"/>
                <a:ea typeface="Open Sans"/>
                <a:cs typeface="Open Sans"/>
                <a:sym typeface="Open Sans"/>
              </a:rPr>
              <a:t>ea</a:t>
            </a:r>
            <a:r>
              <a:rPr lang="en-US" sz="1200" dirty="0">
                <a:solidFill>
                  <a:srgbClr val="1F2020"/>
                </a:solidFill>
                <a:latin typeface="Open Sans"/>
                <a:ea typeface="Open Sans"/>
                <a:cs typeface="Open Sans"/>
                <a:sym typeface="Open Sans"/>
              </a:rPr>
              <a:t> </a:t>
            </a:r>
            <a:r>
              <a:rPr lang="en-US" sz="1200" dirty="0" err="1">
                <a:solidFill>
                  <a:srgbClr val="1F2020"/>
                </a:solidFill>
                <a:latin typeface="Open Sans"/>
                <a:ea typeface="Open Sans"/>
                <a:cs typeface="Open Sans"/>
                <a:sym typeface="Open Sans"/>
              </a:rPr>
              <a:t>commodo</a:t>
            </a:r>
            <a:r>
              <a:rPr lang="en-US" sz="1200" dirty="0">
                <a:solidFill>
                  <a:srgbClr val="1F2020"/>
                </a:solidFill>
                <a:latin typeface="Open Sans"/>
                <a:ea typeface="Open Sans"/>
                <a:cs typeface="Open Sans"/>
                <a:sym typeface="Open Sans"/>
              </a:rPr>
              <a:t> </a:t>
            </a:r>
            <a:r>
              <a:rPr lang="en-US" sz="1200" dirty="0" err="1">
                <a:solidFill>
                  <a:srgbClr val="1F2020"/>
                </a:solidFill>
                <a:latin typeface="Open Sans"/>
                <a:ea typeface="Open Sans"/>
                <a:cs typeface="Open Sans"/>
                <a:sym typeface="Open Sans"/>
              </a:rPr>
              <a:t>consequat</a:t>
            </a:r>
            <a:r>
              <a:rPr lang="en-US" sz="1200" dirty="0">
                <a:solidFill>
                  <a:srgbClr val="1F2020"/>
                </a:solidFill>
                <a:latin typeface="Open Sans"/>
                <a:ea typeface="Open Sans"/>
                <a:cs typeface="Open Sans"/>
                <a:sym typeface="Open Sans"/>
              </a:rPr>
              <a:t>. </a:t>
            </a:r>
            <a:r>
              <a:rPr lang="en-US" sz="1200" dirty="0" err="1">
                <a:solidFill>
                  <a:srgbClr val="1F2020"/>
                </a:solidFill>
                <a:latin typeface="Open Sans"/>
                <a:ea typeface="Open Sans"/>
                <a:cs typeface="Open Sans"/>
                <a:sym typeface="Open Sans"/>
              </a:rPr>
              <a:t>Duis</a:t>
            </a:r>
            <a:r>
              <a:rPr lang="en-US" sz="1200" dirty="0">
                <a:solidFill>
                  <a:srgbClr val="1F2020"/>
                </a:solidFill>
                <a:latin typeface="Open Sans"/>
                <a:ea typeface="Open Sans"/>
                <a:cs typeface="Open Sans"/>
                <a:sym typeface="Open Sans"/>
              </a:rPr>
              <a:t> </a:t>
            </a:r>
            <a:r>
              <a:rPr lang="en-US" sz="1200" dirty="0" err="1">
                <a:solidFill>
                  <a:srgbClr val="1F2020"/>
                </a:solidFill>
                <a:latin typeface="Open Sans"/>
                <a:ea typeface="Open Sans"/>
                <a:cs typeface="Open Sans"/>
                <a:sym typeface="Open Sans"/>
              </a:rPr>
              <a:t>aute</a:t>
            </a:r>
            <a:r>
              <a:rPr lang="en-US" sz="1200" dirty="0">
                <a:solidFill>
                  <a:srgbClr val="1F2020"/>
                </a:solidFill>
                <a:latin typeface="Open Sans"/>
                <a:ea typeface="Open Sans"/>
                <a:cs typeface="Open Sans"/>
                <a:sym typeface="Open Sans"/>
              </a:rPr>
              <a:t> </a:t>
            </a:r>
            <a:r>
              <a:rPr lang="en-US" sz="1200" dirty="0" err="1">
                <a:solidFill>
                  <a:srgbClr val="1F2020"/>
                </a:solidFill>
                <a:latin typeface="Open Sans"/>
                <a:ea typeface="Open Sans"/>
                <a:cs typeface="Open Sans"/>
                <a:sym typeface="Open Sans"/>
              </a:rPr>
              <a:t>irure</a:t>
            </a:r>
            <a:r>
              <a:rPr lang="en-US" sz="1200" dirty="0">
                <a:solidFill>
                  <a:srgbClr val="1F2020"/>
                </a:solidFill>
                <a:latin typeface="Open Sans"/>
                <a:ea typeface="Open Sans"/>
                <a:cs typeface="Open Sans"/>
                <a:sym typeface="Open Sans"/>
              </a:rPr>
              <a:t> dolor in</a:t>
            </a:r>
          </a:p>
        </p:txBody>
      </p:sp>
      <p:sp>
        <p:nvSpPr>
          <p:cNvPr id="16" name="TextBox 16"/>
          <p:cNvSpPr txBox="1"/>
          <p:nvPr/>
        </p:nvSpPr>
        <p:spPr>
          <a:xfrm>
            <a:off x="2173978" y="3973800"/>
            <a:ext cx="496110" cy="297180"/>
          </a:xfrm>
          <a:prstGeom prst="rect">
            <a:avLst/>
          </a:prstGeom>
        </p:spPr>
        <p:txBody>
          <a:bodyPr lIns="0" tIns="0" rIns="0" bIns="0" rtlCol="0" anchor="t">
            <a:spAutoFit/>
          </a:bodyPr>
          <a:lstStyle/>
          <a:p>
            <a:pPr algn="ctr">
              <a:lnSpc>
                <a:spcPts val="2519"/>
              </a:lnSpc>
              <a:spcBef>
                <a:spcPct val="0"/>
              </a:spcBef>
            </a:pPr>
            <a:r>
              <a:rPr lang="en-US" sz="1799" b="1">
                <a:solidFill>
                  <a:srgbClr val="FFFFFF"/>
                </a:solidFill>
                <a:latin typeface="Open Sans Bold"/>
                <a:ea typeface="Open Sans Bold"/>
                <a:cs typeface="Open Sans Bold"/>
                <a:sym typeface="Open Sans Bold"/>
              </a:rPr>
              <a:t>01</a:t>
            </a:r>
          </a:p>
        </p:txBody>
      </p:sp>
      <p:sp>
        <p:nvSpPr>
          <p:cNvPr id="17" name="TextBox 17"/>
          <p:cNvSpPr txBox="1"/>
          <p:nvPr/>
        </p:nvSpPr>
        <p:spPr>
          <a:xfrm>
            <a:off x="3080278" y="3769227"/>
            <a:ext cx="2012018" cy="240591"/>
          </a:xfrm>
          <a:prstGeom prst="rect">
            <a:avLst/>
          </a:prstGeom>
        </p:spPr>
        <p:txBody>
          <a:bodyPr lIns="0" tIns="0" rIns="0" bIns="0" rtlCol="0" anchor="t">
            <a:spAutoFit/>
          </a:bodyPr>
          <a:lstStyle/>
          <a:p>
            <a:pPr algn="l">
              <a:lnSpc>
                <a:spcPts val="1960"/>
              </a:lnSpc>
              <a:spcBef>
                <a:spcPct val="0"/>
              </a:spcBef>
            </a:pPr>
            <a:r>
              <a:rPr lang="en-US" sz="1400" b="1">
                <a:solidFill>
                  <a:srgbClr val="E300FF"/>
                </a:solidFill>
                <a:latin typeface="Open Sans Bold"/>
                <a:ea typeface="Open Sans Bold"/>
                <a:cs typeface="Open Sans Bold"/>
                <a:sym typeface="Open Sans Bold"/>
              </a:rPr>
              <a:t>Mission</a:t>
            </a:r>
          </a:p>
        </p:txBody>
      </p:sp>
      <p:grpSp>
        <p:nvGrpSpPr>
          <p:cNvPr id="18" name="Group 18"/>
          <p:cNvGrpSpPr/>
          <p:nvPr/>
        </p:nvGrpSpPr>
        <p:grpSpPr>
          <a:xfrm>
            <a:off x="7169921" y="3797802"/>
            <a:ext cx="677751" cy="677751"/>
            <a:chOff x="0" y="0"/>
            <a:chExt cx="178502" cy="178502"/>
          </a:xfrm>
        </p:grpSpPr>
        <p:sp>
          <p:nvSpPr>
            <p:cNvPr id="19" name="Freeform 19"/>
            <p:cNvSpPr/>
            <p:nvPr/>
          </p:nvSpPr>
          <p:spPr>
            <a:xfrm>
              <a:off x="0" y="0"/>
              <a:ext cx="178502" cy="178502"/>
            </a:xfrm>
            <a:custGeom>
              <a:avLst/>
              <a:gdLst/>
              <a:ahLst/>
              <a:cxnLst/>
              <a:rect l="l" t="t" r="r" b="b"/>
              <a:pathLst>
                <a:path w="178502" h="178502">
                  <a:moveTo>
                    <a:pt x="0" y="0"/>
                  </a:moveTo>
                  <a:lnTo>
                    <a:pt x="178502" y="0"/>
                  </a:lnTo>
                  <a:lnTo>
                    <a:pt x="178502" y="178502"/>
                  </a:lnTo>
                  <a:lnTo>
                    <a:pt x="0" y="178502"/>
                  </a:lnTo>
                  <a:close/>
                </a:path>
              </a:pathLst>
            </a:custGeom>
            <a:gradFill rotWithShape="1">
              <a:gsLst>
                <a:gs pos="0">
                  <a:srgbClr val="E300FF">
                    <a:alpha val="100000"/>
                  </a:srgbClr>
                </a:gs>
                <a:gs pos="100000">
                  <a:srgbClr val="00068A">
                    <a:alpha val="100000"/>
                  </a:srgbClr>
                </a:gs>
              </a:gsLst>
              <a:lin ang="2700000"/>
            </a:gradFill>
          </p:spPr>
        </p:sp>
        <p:sp>
          <p:nvSpPr>
            <p:cNvPr id="20" name="TextBox 20"/>
            <p:cNvSpPr txBox="1"/>
            <p:nvPr/>
          </p:nvSpPr>
          <p:spPr>
            <a:xfrm>
              <a:off x="0" y="-38100"/>
              <a:ext cx="178502" cy="216602"/>
            </a:xfrm>
            <a:prstGeom prst="rect">
              <a:avLst/>
            </a:prstGeom>
          </p:spPr>
          <p:txBody>
            <a:bodyPr lIns="50800" tIns="50800" rIns="50800" bIns="50800" rtlCol="0" anchor="ctr"/>
            <a:lstStyle/>
            <a:p>
              <a:pPr algn="ctr">
                <a:lnSpc>
                  <a:spcPts val="2659"/>
                </a:lnSpc>
              </a:pPr>
              <a:endParaRPr/>
            </a:p>
          </p:txBody>
        </p:sp>
      </p:grpSp>
      <p:sp>
        <p:nvSpPr>
          <p:cNvPr id="21" name="TextBox 21"/>
          <p:cNvSpPr txBox="1"/>
          <p:nvPr/>
        </p:nvSpPr>
        <p:spPr>
          <a:xfrm>
            <a:off x="8167041" y="4135027"/>
            <a:ext cx="3106811" cy="1454378"/>
          </a:xfrm>
          <a:prstGeom prst="rect">
            <a:avLst/>
          </a:prstGeom>
        </p:spPr>
        <p:txBody>
          <a:bodyPr lIns="0" tIns="0" rIns="0" bIns="0" rtlCol="0" anchor="t">
            <a:spAutoFit/>
          </a:bodyPr>
          <a:lstStyle/>
          <a:p>
            <a:pPr algn="l">
              <a:lnSpc>
                <a:spcPts val="1680"/>
              </a:lnSpc>
              <a:spcBef>
                <a:spcPct val="0"/>
              </a:spcBef>
            </a:pPr>
            <a:r>
              <a:rPr lang="en-US" sz="1200" dirty="0">
                <a:solidFill>
                  <a:srgbClr val="1F2020"/>
                </a:solidFill>
                <a:latin typeface="Open Sans"/>
                <a:ea typeface="Open Sans"/>
                <a:cs typeface="Open Sans"/>
                <a:sym typeface="Open Sans"/>
              </a:rPr>
              <a:t>Lorem ipsum dolor sit </a:t>
            </a:r>
            <a:r>
              <a:rPr lang="en-US" sz="1200" dirty="0" err="1">
                <a:solidFill>
                  <a:srgbClr val="1F2020"/>
                </a:solidFill>
                <a:latin typeface="Open Sans"/>
                <a:ea typeface="Open Sans"/>
                <a:cs typeface="Open Sans"/>
                <a:sym typeface="Open Sans"/>
              </a:rPr>
              <a:t>amet</a:t>
            </a:r>
            <a:r>
              <a:rPr lang="en-US" sz="1200" dirty="0">
                <a:solidFill>
                  <a:srgbClr val="1F2020"/>
                </a:solidFill>
                <a:latin typeface="Open Sans"/>
                <a:ea typeface="Open Sans"/>
                <a:cs typeface="Open Sans"/>
                <a:sym typeface="Open Sans"/>
              </a:rPr>
              <a:t>, </a:t>
            </a:r>
            <a:r>
              <a:rPr lang="en-US" sz="1200" dirty="0" err="1">
                <a:solidFill>
                  <a:srgbClr val="1F2020"/>
                </a:solidFill>
                <a:latin typeface="Open Sans"/>
                <a:ea typeface="Open Sans"/>
                <a:cs typeface="Open Sans"/>
                <a:sym typeface="Open Sans"/>
              </a:rPr>
              <a:t>consectetur</a:t>
            </a:r>
            <a:r>
              <a:rPr lang="en-US" sz="1200" dirty="0">
                <a:solidFill>
                  <a:srgbClr val="1F2020"/>
                </a:solidFill>
                <a:latin typeface="Open Sans"/>
                <a:ea typeface="Open Sans"/>
                <a:cs typeface="Open Sans"/>
                <a:sym typeface="Open Sans"/>
              </a:rPr>
              <a:t> </a:t>
            </a:r>
            <a:r>
              <a:rPr lang="en-US" sz="1200" dirty="0" err="1">
                <a:solidFill>
                  <a:srgbClr val="1F2020"/>
                </a:solidFill>
                <a:latin typeface="Open Sans"/>
                <a:ea typeface="Open Sans"/>
                <a:cs typeface="Open Sans"/>
                <a:sym typeface="Open Sans"/>
              </a:rPr>
              <a:t>adipiscing</a:t>
            </a:r>
            <a:r>
              <a:rPr lang="en-US" sz="1200" dirty="0">
                <a:solidFill>
                  <a:srgbClr val="1F2020"/>
                </a:solidFill>
                <a:latin typeface="Open Sans"/>
                <a:ea typeface="Open Sans"/>
                <a:cs typeface="Open Sans"/>
                <a:sym typeface="Open Sans"/>
              </a:rPr>
              <a:t> </a:t>
            </a:r>
            <a:r>
              <a:rPr lang="en-US" sz="1200" dirty="0" err="1">
                <a:solidFill>
                  <a:srgbClr val="1F2020"/>
                </a:solidFill>
                <a:latin typeface="Open Sans"/>
                <a:ea typeface="Open Sans"/>
                <a:cs typeface="Open Sans"/>
                <a:sym typeface="Open Sans"/>
              </a:rPr>
              <a:t>elit</a:t>
            </a:r>
            <a:r>
              <a:rPr lang="en-US" sz="1200" dirty="0">
                <a:solidFill>
                  <a:srgbClr val="1F2020"/>
                </a:solidFill>
                <a:latin typeface="Open Sans"/>
                <a:ea typeface="Open Sans"/>
                <a:cs typeface="Open Sans"/>
                <a:sym typeface="Open Sans"/>
              </a:rPr>
              <a:t>, </a:t>
            </a:r>
            <a:r>
              <a:rPr lang="en-US" sz="1200" dirty="0" err="1">
                <a:solidFill>
                  <a:srgbClr val="1F2020"/>
                </a:solidFill>
                <a:latin typeface="Open Sans"/>
                <a:ea typeface="Open Sans"/>
                <a:cs typeface="Open Sans"/>
                <a:sym typeface="Open Sans"/>
              </a:rPr>
              <a:t>sed</a:t>
            </a:r>
            <a:r>
              <a:rPr lang="en-US" sz="1200" dirty="0">
                <a:solidFill>
                  <a:srgbClr val="1F2020"/>
                </a:solidFill>
                <a:latin typeface="Open Sans"/>
                <a:ea typeface="Open Sans"/>
                <a:cs typeface="Open Sans"/>
                <a:sym typeface="Open Sans"/>
              </a:rPr>
              <a:t> do </a:t>
            </a:r>
            <a:r>
              <a:rPr lang="en-US" sz="1200" dirty="0" err="1">
                <a:solidFill>
                  <a:srgbClr val="1F2020"/>
                </a:solidFill>
                <a:latin typeface="Open Sans"/>
                <a:ea typeface="Open Sans"/>
                <a:cs typeface="Open Sans"/>
                <a:sym typeface="Open Sans"/>
              </a:rPr>
              <a:t>eiusmod</a:t>
            </a:r>
            <a:r>
              <a:rPr lang="en-US" sz="1200" dirty="0">
                <a:solidFill>
                  <a:srgbClr val="1F2020"/>
                </a:solidFill>
                <a:latin typeface="Open Sans"/>
                <a:ea typeface="Open Sans"/>
                <a:cs typeface="Open Sans"/>
                <a:sym typeface="Open Sans"/>
              </a:rPr>
              <a:t> </a:t>
            </a:r>
            <a:r>
              <a:rPr lang="en-US" sz="1200" dirty="0" err="1">
                <a:solidFill>
                  <a:srgbClr val="1F2020"/>
                </a:solidFill>
                <a:latin typeface="Open Sans"/>
                <a:ea typeface="Open Sans"/>
                <a:cs typeface="Open Sans"/>
                <a:sym typeface="Open Sans"/>
              </a:rPr>
              <a:t>tempor</a:t>
            </a:r>
            <a:r>
              <a:rPr lang="en-US" sz="1200" dirty="0">
                <a:solidFill>
                  <a:srgbClr val="1F2020"/>
                </a:solidFill>
                <a:latin typeface="Open Sans"/>
                <a:ea typeface="Open Sans"/>
                <a:cs typeface="Open Sans"/>
                <a:sym typeface="Open Sans"/>
              </a:rPr>
              <a:t> </a:t>
            </a:r>
            <a:r>
              <a:rPr lang="en-US" sz="1200" dirty="0" err="1">
                <a:solidFill>
                  <a:srgbClr val="1F2020"/>
                </a:solidFill>
                <a:latin typeface="Open Sans"/>
                <a:ea typeface="Open Sans"/>
                <a:cs typeface="Open Sans"/>
                <a:sym typeface="Open Sans"/>
              </a:rPr>
              <a:t>incididunt</a:t>
            </a:r>
            <a:r>
              <a:rPr lang="en-US" sz="1200" dirty="0">
                <a:solidFill>
                  <a:srgbClr val="1F2020"/>
                </a:solidFill>
                <a:latin typeface="Open Sans"/>
                <a:ea typeface="Open Sans"/>
                <a:cs typeface="Open Sans"/>
                <a:sym typeface="Open Sans"/>
              </a:rPr>
              <a:t> </a:t>
            </a:r>
            <a:r>
              <a:rPr lang="en-US" sz="1200" dirty="0" err="1">
                <a:solidFill>
                  <a:srgbClr val="1F2020"/>
                </a:solidFill>
                <a:latin typeface="Open Sans"/>
                <a:ea typeface="Open Sans"/>
                <a:cs typeface="Open Sans"/>
                <a:sym typeface="Open Sans"/>
              </a:rPr>
              <a:t>ut</a:t>
            </a:r>
            <a:r>
              <a:rPr lang="en-US" sz="1200" dirty="0">
                <a:solidFill>
                  <a:srgbClr val="1F2020"/>
                </a:solidFill>
                <a:latin typeface="Open Sans"/>
                <a:ea typeface="Open Sans"/>
                <a:cs typeface="Open Sans"/>
                <a:sym typeface="Open Sans"/>
              </a:rPr>
              <a:t> </a:t>
            </a:r>
            <a:r>
              <a:rPr lang="en-US" sz="1200" dirty="0" err="1">
                <a:solidFill>
                  <a:srgbClr val="1F2020"/>
                </a:solidFill>
                <a:latin typeface="Open Sans"/>
                <a:ea typeface="Open Sans"/>
                <a:cs typeface="Open Sans"/>
                <a:sym typeface="Open Sans"/>
              </a:rPr>
              <a:t>labore</a:t>
            </a:r>
            <a:r>
              <a:rPr lang="en-US" sz="1200" dirty="0">
                <a:solidFill>
                  <a:srgbClr val="1F2020"/>
                </a:solidFill>
                <a:latin typeface="Open Sans"/>
                <a:ea typeface="Open Sans"/>
                <a:cs typeface="Open Sans"/>
                <a:sym typeface="Open Sans"/>
              </a:rPr>
              <a:t> et </a:t>
            </a:r>
            <a:r>
              <a:rPr lang="en-US" sz="1200" dirty="0" err="1">
                <a:solidFill>
                  <a:srgbClr val="1F2020"/>
                </a:solidFill>
                <a:latin typeface="Open Sans"/>
                <a:ea typeface="Open Sans"/>
                <a:cs typeface="Open Sans"/>
                <a:sym typeface="Open Sans"/>
              </a:rPr>
              <a:t>dolore</a:t>
            </a:r>
            <a:r>
              <a:rPr lang="en-US" sz="1200" dirty="0">
                <a:solidFill>
                  <a:srgbClr val="1F2020"/>
                </a:solidFill>
                <a:latin typeface="Open Sans"/>
                <a:ea typeface="Open Sans"/>
                <a:cs typeface="Open Sans"/>
                <a:sym typeface="Open Sans"/>
              </a:rPr>
              <a:t> magna </a:t>
            </a:r>
            <a:r>
              <a:rPr lang="en-US" sz="1200" dirty="0" err="1">
                <a:solidFill>
                  <a:srgbClr val="1F2020"/>
                </a:solidFill>
                <a:latin typeface="Open Sans"/>
                <a:ea typeface="Open Sans"/>
                <a:cs typeface="Open Sans"/>
                <a:sym typeface="Open Sans"/>
              </a:rPr>
              <a:t>aliqua</a:t>
            </a:r>
            <a:r>
              <a:rPr lang="en-US" sz="1200" dirty="0">
                <a:solidFill>
                  <a:srgbClr val="1F2020"/>
                </a:solidFill>
                <a:latin typeface="Open Sans"/>
                <a:ea typeface="Open Sans"/>
                <a:cs typeface="Open Sans"/>
                <a:sym typeface="Open Sans"/>
              </a:rPr>
              <a:t>. </a:t>
            </a:r>
            <a:r>
              <a:rPr lang="en-US" sz="1200" dirty="0" err="1">
                <a:solidFill>
                  <a:srgbClr val="1F2020"/>
                </a:solidFill>
                <a:latin typeface="Open Sans"/>
                <a:ea typeface="Open Sans"/>
                <a:cs typeface="Open Sans"/>
                <a:sym typeface="Open Sans"/>
              </a:rPr>
              <a:t>Ut</a:t>
            </a:r>
            <a:r>
              <a:rPr lang="en-US" sz="1200" dirty="0">
                <a:solidFill>
                  <a:srgbClr val="1F2020"/>
                </a:solidFill>
                <a:latin typeface="Open Sans"/>
                <a:ea typeface="Open Sans"/>
                <a:cs typeface="Open Sans"/>
                <a:sym typeface="Open Sans"/>
              </a:rPr>
              <a:t> </a:t>
            </a:r>
            <a:r>
              <a:rPr lang="en-US" sz="1200" dirty="0" err="1">
                <a:solidFill>
                  <a:srgbClr val="1F2020"/>
                </a:solidFill>
                <a:latin typeface="Open Sans"/>
                <a:ea typeface="Open Sans"/>
                <a:cs typeface="Open Sans"/>
                <a:sym typeface="Open Sans"/>
              </a:rPr>
              <a:t>enim</a:t>
            </a:r>
            <a:r>
              <a:rPr lang="en-US" sz="1200" dirty="0">
                <a:solidFill>
                  <a:srgbClr val="1F2020"/>
                </a:solidFill>
                <a:latin typeface="Open Sans"/>
                <a:ea typeface="Open Sans"/>
                <a:cs typeface="Open Sans"/>
                <a:sym typeface="Open Sans"/>
              </a:rPr>
              <a:t> ad minim </a:t>
            </a:r>
            <a:r>
              <a:rPr lang="en-US" sz="1200" dirty="0" err="1">
                <a:solidFill>
                  <a:srgbClr val="1F2020"/>
                </a:solidFill>
                <a:latin typeface="Open Sans"/>
                <a:ea typeface="Open Sans"/>
                <a:cs typeface="Open Sans"/>
                <a:sym typeface="Open Sans"/>
              </a:rPr>
              <a:t>veniam</a:t>
            </a:r>
            <a:r>
              <a:rPr lang="en-US" sz="1200" dirty="0">
                <a:solidFill>
                  <a:srgbClr val="1F2020"/>
                </a:solidFill>
                <a:latin typeface="Open Sans"/>
                <a:ea typeface="Open Sans"/>
                <a:cs typeface="Open Sans"/>
                <a:sym typeface="Open Sans"/>
              </a:rPr>
              <a:t>, </a:t>
            </a:r>
            <a:r>
              <a:rPr lang="en-US" sz="1200" dirty="0" err="1">
                <a:solidFill>
                  <a:srgbClr val="1F2020"/>
                </a:solidFill>
                <a:latin typeface="Open Sans"/>
                <a:ea typeface="Open Sans"/>
                <a:cs typeface="Open Sans"/>
                <a:sym typeface="Open Sans"/>
              </a:rPr>
              <a:t>quis</a:t>
            </a:r>
            <a:r>
              <a:rPr lang="en-US" sz="1200" dirty="0">
                <a:solidFill>
                  <a:srgbClr val="1F2020"/>
                </a:solidFill>
                <a:latin typeface="Open Sans"/>
                <a:ea typeface="Open Sans"/>
                <a:cs typeface="Open Sans"/>
                <a:sym typeface="Open Sans"/>
              </a:rPr>
              <a:t> </a:t>
            </a:r>
            <a:r>
              <a:rPr lang="en-US" sz="1200" dirty="0" err="1">
                <a:solidFill>
                  <a:srgbClr val="1F2020"/>
                </a:solidFill>
                <a:latin typeface="Open Sans"/>
                <a:ea typeface="Open Sans"/>
                <a:cs typeface="Open Sans"/>
                <a:sym typeface="Open Sans"/>
              </a:rPr>
              <a:t>nostrud</a:t>
            </a:r>
            <a:r>
              <a:rPr lang="en-US" sz="1200" dirty="0">
                <a:solidFill>
                  <a:srgbClr val="1F2020"/>
                </a:solidFill>
                <a:latin typeface="Open Sans"/>
                <a:ea typeface="Open Sans"/>
                <a:cs typeface="Open Sans"/>
                <a:sym typeface="Open Sans"/>
              </a:rPr>
              <a:t> exercitation </a:t>
            </a:r>
            <a:r>
              <a:rPr lang="en-US" sz="1200" dirty="0" err="1">
                <a:solidFill>
                  <a:srgbClr val="1F2020"/>
                </a:solidFill>
                <a:latin typeface="Open Sans"/>
                <a:ea typeface="Open Sans"/>
                <a:cs typeface="Open Sans"/>
                <a:sym typeface="Open Sans"/>
              </a:rPr>
              <a:t>ullamco</a:t>
            </a:r>
            <a:r>
              <a:rPr lang="en-US" sz="1200" dirty="0">
                <a:solidFill>
                  <a:srgbClr val="1F2020"/>
                </a:solidFill>
                <a:latin typeface="Open Sans"/>
                <a:ea typeface="Open Sans"/>
                <a:cs typeface="Open Sans"/>
                <a:sym typeface="Open Sans"/>
              </a:rPr>
              <a:t> </a:t>
            </a:r>
            <a:r>
              <a:rPr lang="en-US" sz="1200" dirty="0" err="1">
                <a:solidFill>
                  <a:srgbClr val="1F2020"/>
                </a:solidFill>
                <a:latin typeface="Open Sans"/>
                <a:ea typeface="Open Sans"/>
                <a:cs typeface="Open Sans"/>
                <a:sym typeface="Open Sans"/>
              </a:rPr>
              <a:t>laboris</a:t>
            </a:r>
            <a:r>
              <a:rPr lang="en-US" sz="1200" dirty="0">
                <a:solidFill>
                  <a:srgbClr val="1F2020"/>
                </a:solidFill>
                <a:latin typeface="Open Sans"/>
                <a:ea typeface="Open Sans"/>
                <a:cs typeface="Open Sans"/>
                <a:sym typeface="Open Sans"/>
              </a:rPr>
              <a:t> nisi </a:t>
            </a:r>
            <a:r>
              <a:rPr lang="en-US" sz="1200" dirty="0" err="1">
                <a:solidFill>
                  <a:srgbClr val="1F2020"/>
                </a:solidFill>
                <a:latin typeface="Open Sans"/>
                <a:ea typeface="Open Sans"/>
                <a:cs typeface="Open Sans"/>
                <a:sym typeface="Open Sans"/>
              </a:rPr>
              <a:t>ut</a:t>
            </a:r>
            <a:r>
              <a:rPr lang="en-US" sz="1200" dirty="0">
                <a:solidFill>
                  <a:srgbClr val="1F2020"/>
                </a:solidFill>
                <a:latin typeface="Open Sans"/>
                <a:ea typeface="Open Sans"/>
                <a:cs typeface="Open Sans"/>
                <a:sym typeface="Open Sans"/>
              </a:rPr>
              <a:t> </a:t>
            </a:r>
            <a:r>
              <a:rPr lang="en-US" sz="1200" dirty="0" err="1">
                <a:solidFill>
                  <a:srgbClr val="1F2020"/>
                </a:solidFill>
                <a:latin typeface="Open Sans"/>
                <a:ea typeface="Open Sans"/>
                <a:cs typeface="Open Sans"/>
                <a:sym typeface="Open Sans"/>
              </a:rPr>
              <a:t>aliquip</a:t>
            </a:r>
            <a:r>
              <a:rPr lang="en-US" sz="1200" dirty="0">
                <a:solidFill>
                  <a:srgbClr val="1F2020"/>
                </a:solidFill>
                <a:latin typeface="Open Sans"/>
                <a:ea typeface="Open Sans"/>
                <a:cs typeface="Open Sans"/>
                <a:sym typeface="Open Sans"/>
              </a:rPr>
              <a:t> ex </a:t>
            </a:r>
            <a:r>
              <a:rPr lang="en-US" sz="1200" dirty="0" err="1">
                <a:solidFill>
                  <a:srgbClr val="1F2020"/>
                </a:solidFill>
                <a:latin typeface="Open Sans"/>
                <a:ea typeface="Open Sans"/>
                <a:cs typeface="Open Sans"/>
                <a:sym typeface="Open Sans"/>
              </a:rPr>
              <a:t>ea</a:t>
            </a:r>
            <a:r>
              <a:rPr lang="en-US" sz="1200" dirty="0">
                <a:solidFill>
                  <a:srgbClr val="1F2020"/>
                </a:solidFill>
                <a:latin typeface="Open Sans"/>
                <a:ea typeface="Open Sans"/>
                <a:cs typeface="Open Sans"/>
                <a:sym typeface="Open Sans"/>
              </a:rPr>
              <a:t> </a:t>
            </a:r>
            <a:r>
              <a:rPr lang="en-US" sz="1200" dirty="0" err="1">
                <a:solidFill>
                  <a:srgbClr val="1F2020"/>
                </a:solidFill>
                <a:latin typeface="Open Sans"/>
                <a:ea typeface="Open Sans"/>
                <a:cs typeface="Open Sans"/>
                <a:sym typeface="Open Sans"/>
              </a:rPr>
              <a:t>commodo</a:t>
            </a:r>
            <a:r>
              <a:rPr lang="en-US" sz="1200" dirty="0">
                <a:solidFill>
                  <a:srgbClr val="1F2020"/>
                </a:solidFill>
                <a:latin typeface="Open Sans"/>
                <a:ea typeface="Open Sans"/>
                <a:cs typeface="Open Sans"/>
                <a:sym typeface="Open Sans"/>
              </a:rPr>
              <a:t> </a:t>
            </a:r>
            <a:r>
              <a:rPr lang="en-US" sz="1200" dirty="0" err="1">
                <a:solidFill>
                  <a:srgbClr val="1F2020"/>
                </a:solidFill>
                <a:latin typeface="Open Sans"/>
                <a:ea typeface="Open Sans"/>
                <a:cs typeface="Open Sans"/>
                <a:sym typeface="Open Sans"/>
              </a:rPr>
              <a:t>consequat</a:t>
            </a:r>
            <a:r>
              <a:rPr lang="en-US" sz="1200" dirty="0">
                <a:solidFill>
                  <a:srgbClr val="1F2020"/>
                </a:solidFill>
                <a:latin typeface="Open Sans"/>
                <a:ea typeface="Open Sans"/>
                <a:cs typeface="Open Sans"/>
                <a:sym typeface="Open Sans"/>
              </a:rPr>
              <a:t>. </a:t>
            </a:r>
            <a:r>
              <a:rPr lang="en-US" sz="1200" dirty="0" err="1">
                <a:solidFill>
                  <a:srgbClr val="1F2020"/>
                </a:solidFill>
                <a:latin typeface="Open Sans"/>
                <a:ea typeface="Open Sans"/>
                <a:cs typeface="Open Sans"/>
                <a:sym typeface="Open Sans"/>
              </a:rPr>
              <a:t>Duis</a:t>
            </a:r>
            <a:r>
              <a:rPr lang="en-US" sz="1200" dirty="0">
                <a:solidFill>
                  <a:srgbClr val="1F2020"/>
                </a:solidFill>
                <a:latin typeface="Open Sans"/>
                <a:ea typeface="Open Sans"/>
                <a:cs typeface="Open Sans"/>
                <a:sym typeface="Open Sans"/>
              </a:rPr>
              <a:t> </a:t>
            </a:r>
            <a:r>
              <a:rPr lang="en-US" sz="1200" dirty="0" err="1">
                <a:solidFill>
                  <a:srgbClr val="1F2020"/>
                </a:solidFill>
                <a:latin typeface="Open Sans"/>
                <a:ea typeface="Open Sans"/>
                <a:cs typeface="Open Sans"/>
                <a:sym typeface="Open Sans"/>
              </a:rPr>
              <a:t>aute</a:t>
            </a:r>
            <a:r>
              <a:rPr lang="en-US" sz="1200" dirty="0">
                <a:solidFill>
                  <a:srgbClr val="1F2020"/>
                </a:solidFill>
                <a:latin typeface="Open Sans"/>
                <a:ea typeface="Open Sans"/>
                <a:cs typeface="Open Sans"/>
                <a:sym typeface="Open Sans"/>
              </a:rPr>
              <a:t> </a:t>
            </a:r>
            <a:r>
              <a:rPr lang="en-US" sz="1200" dirty="0" err="1">
                <a:solidFill>
                  <a:srgbClr val="1F2020"/>
                </a:solidFill>
                <a:latin typeface="Open Sans"/>
                <a:ea typeface="Open Sans"/>
                <a:cs typeface="Open Sans"/>
                <a:sym typeface="Open Sans"/>
              </a:rPr>
              <a:t>irure</a:t>
            </a:r>
            <a:r>
              <a:rPr lang="en-US" sz="1200" dirty="0">
                <a:solidFill>
                  <a:srgbClr val="1F2020"/>
                </a:solidFill>
                <a:latin typeface="Open Sans"/>
                <a:ea typeface="Open Sans"/>
                <a:cs typeface="Open Sans"/>
                <a:sym typeface="Open Sans"/>
              </a:rPr>
              <a:t> dolor in</a:t>
            </a:r>
          </a:p>
        </p:txBody>
      </p:sp>
      <p:sp>
        <p:nvSpPr>
          <p:cNvPr id="22" name="TextBox 22"/>
          <p:cNvSpPr txBox="1"/>
          <p:nvPr/>
        </p:nvSpPr>
        <p:spPr>
          <a:xfrm>
            <a:off x="7260741" y="3973800"/>
            <a:ext cx="496110" cy="297180"/>
          </a:xfrm>
          <a:prstGeom prst="rect">
            <a:avLst/>
          </a:prstGeom>
        </p:spPr>
        <p:txBody>
          <a:bodyPr lIns="0" tIns="0" rIns="0" bIns="0" rtlCol="0" anchor="t">
            <a:spAutoFit/>
          </a:bodyPr>
          <a:lstStyle/>
          <a:p>
            <a:pPr algn="ctr">
              <a:lnSpc>
                <a:spcPts val="2519"/>
              </a:lnSpc>
              <a:spcBef>
                <a:spcPct val="0"/>
              </a:spcBef>
            </a:pPr>
            <a:r>
              <a:rPr lang="en-US" sz="1799" b="1">
                <a:solidFill>
                  <a:srgbClr val="FFFFFF"/>
                </a:solidFill>
                <a:latin typeface="Open Sans Bold"/>
                <a:ea typeface="Open Sans Bold"/>
                <a:cs typeface="Open Sans Bold"/>
                <a:sym typeface="Open Sans Bold"/>
              </a:rPr>
              <a:t>02</a:t>
            </a:r>
          </a:p>
        </p:txBody>
      </p:sp>
      <p:sp>
        <p:nvSpPr>
          <p:cNvPr id="23" name="TextBox 23"/>
          <p:cNvSpPr txBox="1"/>
          <p:nvPr/>
        </p:nvSpPr>
        <p:spPr>
          <a:xfrm>
            <a:off x="8167041" y="3769227"/>
            <a:ext cx="2012018" cy="240591"/>
          </a:xfrm>
          <a:prstGeom prst="rect">
            <a:avLst/>
          </a:prstGeom>
        </p:spPr>
        <p:txBody>
          <a:bodyPr lIns="0" tIns="0" rIns="0" bIns="0" rtlCol="0" anchor="t">
            <a:spAutoFit/>
          </a:bodyPr>
          <a:lstStyle/>
          <a:p>
            <a:pPr algn="l">
              <a:lnSpc>
                <a:spcPts val="1960"/>
              </a:lnSpc>
              <a:spcBef>
                <a:spcPct val="0"/>
              </a:spcBef>
            </a:pPr>
            <a:r>
              <a:rPr lang="en-US" sz="1400" b="1" dirty="0">
                <a:solidFill>
                  <a:srgbClr val="E300FF"/>
                </a:solidFill>
                <a:latin typeface="Open Sans Bold"/>
                <a:ea typeface="Open Sans Bold"/>
                <a:cs typeface="Open Sans Bold"/>
                <a:sym typeface="Open Sans Bold"/>
              </a:rPr>
              <a:t>Mission</a:t>
            </a:r>
          </a:p>
        </p:txBody>
      </p:sp>
      <p:grpSp>
        <p:nvGrpSpPr>
          <p:cNvPr id="24" name="Group 24"/>
          <p:cNvGrpSpPr/>
          <p:nvPr/>
        </p:nvGrpSpPr>
        <p:grpSpPr>
          <a:xfrm>
            <a:off x="2083158" y="6456180"/>
            <a:ext cx="677751" cy="677751"/>
            <a:chOff x="0" y="0"/>
            <a:chExt cx="178502" cy="178502"/>
          </a:xfrm>
        </p:grpSpPr>
        <p:sp>
          <p:nvSpPr>
            <p:cNvPr id="25" name="Freeform 25"/>
            <p:cNvSpPr/>
            <p:nvPr/>
          </p:nvSpPr>
          <p:spPr>
            <a:xfrm>
              <a:off x="0" y="0"/>
              <a:ext cx="178502" cy="178502"/>
            </a:xfrm>
            <a:custGeom>
              <a:avLst/>
              <a:gdLst/>
              <a:ahLst/>
              <a:cxnLst/>
              <a:rect l="l" t="t" r="r" b="b"/>
              <a:pathLst>
                <a:path w="178502" h="178502">
                  <a:moveTo>
                    <a:pt x="0" y="0"/>
                  </a:moveTo>
                  <a:lnTo>
                    <a:pt x="178502" y="0"/>
                  </a:lnTo>
                  <a:lnTo>
                    <a:pt x="178502" y="178502"/>
                  </a:lnTo>
                  <a:lnTo>
                    <a:pt x="0" y="178502"/>
                  </a:lnTo>
                  <a:close/>
                </a:path>
              </a:pathLst>
            </a:custGeom>
            <a:gradFill rotWithShape="1">
              <a:gsLst>
                <a:gs pos="0">
                  <a:srgbClr val="E300FF">
                    <a:alpha val="100000"/>
                  </a:srgbClr>
                </a:gs>
                <a:gs pos="100000">
                  <a:srgbClr val="00068A">
                    <a:alpha val="100000"/>
                  </a:srgbClr>
                </a:gs>
              </a:gsLst>
              <a:lin ang="2700000"/>
            </a:gradFill>
          </p:spPr>
        </p:sp>
        <p:sp>
          <p:nvSpPr>
            <p:cNvPr id="26" name="TextBox 26"/>
            <p:cNvSpPr txBox="1"/>
            <p:nvPr/>
          </p:nvSpPr>
          <p:spPr>
            <a:xfrm>
              <a:off x="0" y="-38100"/>
              <a:ext cx="178502" cy="216602"/>
            </a:xfrm>
            <a:prstGeom prst="rect">
              <a:avLst/>
            </a:prstGeom>
          </p:spPr>
          <p:txBody>
            <a:bodyPr lIns="50800" tIns="50800" rIns="50800" bIns="50800" rtlCol="0" anchor="ctr"/>
            <a:lstStyle/>
            <a:p>
              <a:pPr algn="ctr">
                <a:lnSpc>
                  <a:spcPts val="2659"/>
                </a:lnSpc>
              </a:pPr>
              <a:endParaRPr/>
            </a:p>
          </p:txBody>
        </p:sp>
      </p:grpSp>
      <p:sp>
        <p:nvSpPr>
          <p:cNvPr id="27" name="TextBox 27"/>
          <p:cNvSpPr txBox="1"/>
          <p:nvPr/>
        </p:nvSpPr>
        <p:spPr>
          <a:xfrm>
            <a:off x="3080278" y="6793405"/>
            <a:ext cx="3106811" cy="1454378"/>
          </a:xfrm>
          <a:prstGeom prst="rect">
            <a:avLst/>
          </a:prstGeom>
        </p:spPr>
        <p:txBody>
          <a:bodyPr lIns="0" tIns="0" rIns="0" bIns="0" rtlCol="0" anchor="t">
            <a:spAutoFit/>
          </a:bodyPr>
          <a:lstStyle/>
          <a:p>
            <a:pPr algn="l">
              <a:lnSpc>
                <a:spcPts val="1680"/>
              </a:lnSpc>
              <a:spcBef>
                <a:spcPct val="0"/>
              </a:spcBef>
            </a:pPr>
            <a:r>
              <a:rPr lang="en-US" sz="1200" dirty="0">
                <a:solidFill>
                  <a:srgbClr val="1F2020"/>
                </a:solidFill>
                <a:latin typeface="Open Sans"/>
                <a:ea typeface="Open Sans"/>
                <a:cs typeface="Open Sans"/>
                <a:sym typeface="Open Sans"/>
              </a:rPr>
              <a:t>Lorem ipsum dolor sit </a:t>
            </a:r>
            <a:r>
              <a:rPr lang="en-US" sz="1200" dirty="0" err="1">
                <a:solidFill>
                  <a:srgbClr val="1F2020"/>
                </a:solidFill>
                <a:latin typeface="Open Sans"/>
                <a:ea typeface="Open Sans"/>
                <a:cs typeface="Open Sans"/>
                <a:sym typeface="Open Sans"/>
              </a:rPr>
              <a:t>amet</a:t>
            </a:r>
            <a:r>
              <a:rPr lang="en-US" sz="1200" dirty="0">
                <a:solidFill>
                  <a:srgbClr val="1F2020"/>
                </a:solidFill>
                <a:latin typeface="Open Sans"/>
                <a:ea typeface="Open Sans"/>
                <a:cs typeface="Open Sans"/>
                <a:sym typeface="Open Sans"/>
              </a:rPr>
              <a:t>, </a:t>
            </a:r>
            <a:r>
              <a:rPr lang="en-US" sz="1200" dirty="0" err="1">
                <a:solidFill>
                  <a:srgbClr val="1F2020"/>
                </a:solidFill>
                <a:latin typeface="Open Sans"/>
                <a:ea typeface="Open Sans"/>
                <a:cs typeface="Open Sans"/>
                <a:sym typeface="Open Sans"/>
              </a:rPr>
              <a:t>consectetur</a:t>
            </a:r>
            <a:r>
              <a:rPr lang="en-US" sz="1200" dirty="0">
                <a:solidFill>
                  <a:srgbClr val="1F2020"/>
                </a:solidFill>
                <a:latin typeface="Open Sans"/>
                <a:ea typeface="Open Sans"/>
                <a:cs typeface="Open Sans"/>
                <a:sym typeface="Open Sans"/>
              </a:rPr>
              <a:t> </a:t>
            </a:r>
            <a:r>
              <a:rPr lang="en-US" sz="1200" dirty="0" err="1">
                <a:solidFill>
                  <a:srgbClr val="1F2020"/>
                </a:solidFill>
                <a:latin typeface="Open Sans"/>
                <a:ea typeface="Open Sans"/>
                <a:cs typeface="Open Sans"/>
                <a:sym typeface="Open Sans"/>
              </a:rPr>
              <a:t>adipiscing</a:t>
            </a:r>
            <a:r>
              <a:rPr lang="en-US" sz="1200" dirty="0">
                <a:solidFill>
                  <a:srgbClr val="1F2020"/>
                </a:solidFill>
                <a:latin typeface="Open Sans"/>
                <a:ea typeface="Open Sans"/>
                <a:cs typeface="Open Sans"/>
                <a:sym typeface="Open Sans"/>
              </a:rPr>
              <a:t> </a:t>
            </a:r>
            <a:r>
              <a:rPr lang="en-US" sz="1200" dirty="0" err="1">
                <a:solidFill>
                  <a:srgbClr val="1F2020"/>
                </a:solidFill>
                <a:latin typeface="Open Sans"/>
                <a:ea typeface="Open Sans"/>
                <a:cs typeface="Open Sans"/>
                <a:sym typeface="Open Sans"/>
              </a:rPr>
              <a:t>elit</a:t>
            </a:r>
            <a:r>
              <a:rPr lang="en-US" sz="1200" dirty="0">
                <a:solidFill>
                  <a:srgbClr val="1F2020"/>
                </a:solidFill>
                <a:latin typeface="Open Sans"/>
                <a:ea typeface="Open Sans"/>
                <a:cs typeface="Open Sans"/>
                <a:sym typeface="Open Sans"/>
              </a:rPr>
              <a:t>, </a:t>
            </a:r>
            <a:r>
              <a:rPr lang="en-US" sz="1200" dirty="0" err="1">
                <a:solidFill>
                  <a:srgbClr val="1F2020"/>
                </a:solidFill>
                <a:latin typeface="Open Sans"/>
                <a:ea typeface="Open Sans"/>
                <a:cs typeface="Open Sans"/>
                <a:sym typeface="Open Sans"/>
              </a:rPr>
              <a:t>sed</a:t>
            </a:r>
            <a:r>
              <a:rPr lang="en-US" sz="1200" dirty="0">
                <a:solidFill>
                  <a:srgbClr val="1F2020"/>
                </a:solidFill>
                <a:latin typeface="Open Sans"/>
                <a:ea typeface="Open Sans"/>
                <a:cs typeface="Open Sans"/>
                <a:sym typeface="Open Sans"/>
              </a:rPr>
              <a:t> do </a:t>
            </a:r>
            <a:r>
              <a:rPr lang="en-US" sz="1200" dirty="0" err="1">
                <a:solidFill>
                  <a:srgbClr val="1F2020"/>
                </a:solidFill>
                <a:latin typeface="Open Sans"/>
                <a:ea typeface="Open Sans"/>
                <a:cs typeface="Open Sans"/>
                <a:sym typeface="Open Sans"/>
              </a:rPr>
              <a:t>eiusmod</a:t>
            </a:r>
            <a:r>
              <a:rPr lang="en-US" sz="1200" dirty="0">
                <a:solidFill>
                  <a:srgbClr val="1F2020"/>
                </a:solidFill>
                <a:latin typeface="Open Sans"/>
                <a:ea typeface="Open Sans"/>
                <a:cs typeface="Open Sans"/>
                <a:sym typeface="Open Sans"/>
              </a:rPr>
              <a:t> </a:t>
            </a:r>
            <a:r>
              <a:rPr lang="en-US" sz="1200" dirty="0" err="1">
                <a:solidFill>
                  <a:srgbClr val="1F2020"/>
                </a:solidFill>
                <a:latin typeface="Open Sans"/>
                <a:ea typeface="Open Sans"/>
                <a:cs typeface="Open Sans"/>
                <a:sym typeface="Open Sans"/>
              </a:rPr>
              <a:t>tempor</a:t>
            </a:r>
            <a:r>
              <a:rPr lang="en-US" sz="1200" dirty="0">
                <a:solidFill>
                  <a:srgbClr val="1F2020"/>
                </a:solidFill>
                <a:latin typeface="Open Sans"/>
                <a:ea typeface="Open Sans"/>
                <a:cs typeface="Open Sans"/>
                <a:sym typeface="Open Sans"/>
              </a:rPr>
              <a:t> </a:t>
            </a:r>
            <a:r>
              <a:rPr lang="en-US" sz="1200" dirty="0" err="1">
                <a:solidFill>
                  <a:srgbClr val="1F2020"/>
                </a:solidFill>
                <a:latin typeface="Open Sans"/>
                <a:ea typeface="Open Sans"/>
                <a:cs typeface="Open Sans"/>
                <a:sym typeface="Open Sans"/>
              </a:rPr>
              <a:t>incididunt</a:t>
            </a:r>
            <a:r>
              <a:rPr lang="en-US" sz="1200" dirty="0">
                <a:solidFill>
                  <a:srgbClr val="1F2020"/>
                </a:solidFill>
                <a:latin typeface="Open Sans"/>
                <a:ea typeface="Open Sans"/>
                <a:cs typeface="Open Sans"/>
                <a:sym typeface="Open Sans"/>
              </a:rPr>
              <a:t> </a:t>
            </a:r>
            <a:r>
              <a:rPr lang="en-US" sz="1200" dirty="0" err="1">
                <a:solidFill>
                  <a:srgbClr val="1F2020"/>
                </a:solidFill>
                <a:latin typeface="Open Sans"/>
                <a:ea typeface="Open Sans"/>
                <a:cs typeface="Open Sans"/>
                <a:sym typeface="Open Sans"/>
              </a:rPr>
              <a:t>ut</a:t>
            </a:r>
            <a:r>
              <a:rPr lang="en-US" sz="1200" dirty="0">
                <a:solidFill>
                  <a:srgbClr val="1F2020"/>
                </a:solidFill>
                <a:latin typeface="Open Sans"/>
                <a:ea typeface="Open Sans"/>
                <a:cs typeface="Open Sans"/>
                <a:sym typeface="Open Sans"/>
              </a:rPr>
              <a:t> </a:t>
            </a:r>
            <a:r>
              <a:rPr lang="en-US" sz="1200" dirty="0" err="1">
                <a:solidFill>
                  <a:srgbClr val="1F2020"/>
                </a:solidFill>
                <a:latin typeface="Open Sans"/>
                <a:ea typeface="Open Sans"/>
                <a:cs typeface="Open Sans"/>
                <a:sym typeface="Open Sans"/>
              </a:rPr>
              <a:t>labore</a:t>
            </a:r>
            <a:r>
              <a:rPr lang="en-US" sz="1200" dirty="0">
                <a:solidFill>
                  <a:srgbClr val="1F2020"/>
                </a:solidFill>
                <a:latin typeface="Open Sans"/>
                <a:ea typeface="Open Sans"/>
                <a:cs typeface="Open Sans"/>
                <a:sym typeface="Open Sans"/>
              </a:rPr>
              <a:t> et </a:t>
            </a:r>
            <a:r>
              <a:rPr lang="en-US" sz="1200" dirty="0" err="1">
                <a:solidFill>
                  <a:srgbClr val="1F2020"/>
                </a:solidFill>
                <a:latin typeface="Open Sans"/>
                <a:ea typeface="Open Sans"/>
                <a:cs typeface="Open Sans"/>
                <a:sym typeface="Open Sans"/>
              </a:rPr>
              <a:t>dolore</a:t>
            </a:r>
            <a:r>
              <a:rPr lang="en-US" sz="1200" dirty="0">
                <a:solidFill>
                  <a:srgbClr val="1F2020"/>
                </a:solidFill>
                <a:latin typeface="Open Sans"/>
                <a:ea typeface="Open Sans"/>
                <a:cs typeface="Open Sans"/>
                <a:sym typeface="Open Sans"/>
              </a:rPr>
              <a:t> magna </a:t>
            </a:r>
            <a:r>
              <a:rPr lang="en-US" sz="1200" dirty="0" err="1">
                <a:solidFill>
                  <a:srgbClr val="1F2020"/>
                </a:solidFill>
                <a:latin typeface="Open Sans"/>
                <a:ea typeface="Open Sans"/>
                <a:cs typeface="Open Sans"/>
                <a:sym typeface="Open Sans"/>
              </a:rPr>
              <a:t>aliqua</a:t>
            </a:r>
            <a:r>
              <a:rPr lang="en-US" sz="1200" dirty="0">
                <a:solidFill>
                  <a:srgbClr val="1F2020"/>
                </a:solidFill>
                <a:latin typeface="Open Sans"/>
                <a:ea typeface="Open Sans"/>
                <a:cs typeface="Open Sans"/>
                <a:sym typeface="Open Sans"/>
              </a:rPr>
              <a:t>. </a:t>
            </a:r>
            <a:r>
              <a:rPr lang="en-US" sz="1200" dirty="0" err="1">
                <a:solidFill>
                  <a:srgbClr val="1F2020"/>
                </a:solidFill>
                <a:latin typeface="Open Sans"/>
                <a:ea typeface="Open Sans"/>
                <a:cs typeface="Open Sans"/>
                <a:sym typeface="Open Sans"/>
              </a:rPr>
              <a:t>Ut</a:t>
            </a:r>
            <a:r>
              <a:rPr lang="en-US" sz="1200" dirty="0">
                <a:solidFill>
                  <a:srgbClr val="1F2020"/>
                </a:solidFill>
                <a:latin typeface="Open Sans"/>
                <a:ea typeface="Open Sans"/>
                <a:cs typeface="Open Sans"/>
                <a:sym typeface="Open Sans"/>
              </a:rPr>
              <a:t> </a:t>
            </a:r>
            <a:r>
              <a:rPr lang="en-US" sz="1200" dirty="0" err="1">
                <a:solidFill>
                  <a:srgbClr val="1F2020"/>
                </a:solidFill>
                <a:latin typeface="Open Sans"/>
                <a:ea typeface="Open Sans"/>
                <a:cs typeface="Open Sans"/>
                <a:sym typeface="Open Sans"/>
              </a:rPr>
              <a:t>enim</a:t>
            </a:r>
            <a:r>
              <a:rPr lang="en-US" sz="1200" dirty="0">
                <a:solidFill>
                  <a:srgbClr val="1F2020"/>
                </a:solidFill>
                <a:latin typeface="Open Sans"/>
                <a:ea typeface="Open Sans"/>
                <a:cs typeface="Open Sans"/>
                <a:sym typeface="Open Sans"/>
              </a:rPr>
              <a:t> ad minim </a:t>
            </a:r>
            <a:r>
              <a:rPr lang="en-US" sz="1200" dirty="0" err="1">
                <a:solidFill>
                  <a:srgbClr val="1F2020"/>
                </a:solidFill>
                <a:latin typeface="Open Sans"/>
                <a:ea typeface="Open Sans"/>
                <a:cs typeface="Open Sans"/>
                <a:sym typeface="Open Sans"/>
              </a:rPr>
              <a:t>veniam</a:t>
            </a:r>
            <a:r>
              <a:rPr lang="en-US" sz="1200" dirty="0">
                <a:solidFill>
                  <a:srgbClr val="1F2020"/>
                </a:solidFill>
                <a:latin typeface="Open Sans"/>
                <a:ea typeface="Open Sans"/>
                <a:cs typeface="Open Sans"/>
                <a:sym typeface="Open Sans"/>
              </a:rPr>
              <a:t>, </a:t>
            </a:r>
            <a:r>
              <a:rPr lang="en-US" sz="1200" dirty="0" err="1">
                <a:solidFill>
                  <a:srgbClr val="1F2020"/>
                </a:solidFill>
                <a:latin typeface="Open Sans"/>
                <a:ea typeface="Open Sans"/>
                <a:cs typeface="Open Sans"/>
                <a:sym typeface="Open Sans"/>
              </a:rPr>
              <a:t>quis</a:t>
            </a:r>
            <a:r>
              <a:rPr lang="en-US" sz="1200" dirty="0">
                <a:solidFill>
                  <a:srgbClr val="1F2020"/>
                </a:solidFill>
                <a:latin typeface="Open Sans"/>
                <a:ea typeface="Open Sans"/>
                <a:cs typeface="Open Sans"/>
                <a:sym typeface="Open Sans"/>
              </a:rPr>
              <a:t> </a:t>
            </a:r>
            <a:r>
              <a:rPr lang="en-US" sz="1200" dirty="0" err="1">
                <a:solidFill>
                  <a:srgbClr val="1F2020"/>
                </a:solidFill>
                <a:latin typeface="Open Sans"/>
                <a:ea typeface="Open Sans"/>
                <a:cs typeface="Open Sans"/>
                <a:sym typeface="Open Sans"/>
              </a:rPr>
              <a:t>nostrud</a:t>
            </a:r>
            <a:r>
              <a:rPr lang="en-US" sz="1200" dirty="0">
                <a:solidFill>
                  <a:srgbClr val="1F2020"/>
                </a:solidFill>
                <a:latin typeface="Open Sans"/>
                <a:ea typeface="Open Sans"/>
                <a:cs typeface="Open Sans"/>
                <a:sym typeface="Open Sans"/>
              </a:rPr>
              <a:t> exercitation </a:t>
            </a:r>
            <a:r>
              <a:rPr lang="en-US" sz="1200" dirty="0" err="1">
                <a:solidFill>
                  <a:srgbClr val="1F2020"/>
                </a:solidFill>
                <a:latin typeface="Open Sans"/>
                <a:ea typeface="Open Sans"/>
                <a:cs typeface="Open Sans"/>
                <a:sym typeface="Open Sans"/>
              </a:rPr>
              <a:t>ullamco</a:t>
            </a:r>
            <a:r>
              <a:rPr lang="en-US" sz="1200" dirty="0">
                <a:solidFill>
                  <a:srgbClr val="1F2020"/>
                </a:solidFill>
                <a:latin typeface="Open Sans"/>
                <a:ea typeface="Open Sans"/>
                <a:cs typeface="Open Sans"/>
                <a:sym typeface="Open Sans"/>
              </a:rPr>
              <a:t> </a:t>
            </a:r>
            <a:r>
              <a:rPr lang="en-US" sz="1200" dirty="0" err="1">
                <a:solidFill>
                  <a:srgbClr val="1F2020"/>
                </a:solidFill>
                <a:latin typeface="Open Sans"/>
                <a:ea typeface="Open Sans"/>
                <a:cs typeface="Open Sans"/>
                <a:sym typeface="Open Sans"/>
              </a:rPr>
              <a:t>laboris</a:t>
            </a:r>
            <a:r>
              <a:rPr lang="en-US" sz="1200" dirty="0">
                <a:solidFill>
                  <a:srgbClr val="1F2020"/>
                </a:solidFill>
                <a:latin typeface="Open Sans"/>
                <a:ea typeface="Open Sans"/>
                <a:cs typeface="Open Sans"/>
                <a:sym typeface="Open Sans"/>
              </a:rPr>
              <a:t> nisi </a:t>
            </a:r>
            <a:r>
              <a:rPr lang="en-US" sz="1200" dirty="0" err="1">
                <a:solidFill>
                  <a:srgbClr val="1F2020"/>
                </a:solidFill>
                <a:latin typeface="Open Sans"/>
                <a:ea typeface="Open Sans"/>
                <a:cs typeface="Open Sans"/>
                <a:sym typeface="Open Sans"/>
              </a:rPr>
              <a:t>ut</a:t>
            </a:r>
            <a:r>
              <a:rPr lang="en-US" sz="1200" dirty="0">
                <a:solidFill>
                  <a:srgbClr val="1F2020"/>
                </a:solidFill>
                <a:latin typeface="Open Sans"/>
                <a:ea typeface="Open Sans"/>
                <a:cs typeface="Open Sans"/>
                <a:sym typeface="Open Sans"/>
              </a:rPr>
              <a:t> </a:t>
            </a:r>
            <a:r>
              <a:rPr lang="en-US" sz="1200" dirty="0" err="1">
                <a:solidFill>
                  <a:srgbClr val="1F2020"/>
                </a:solidFill>
                <a:latin typeface="Open Sans"/>
                <a:ea typeface="Open Sans"/>
                <a:cs typeface="Open Sans"/>
                <a:sym typeface="Open Sans"/>
              </a:rPr>
              <a:t>aliquip</a:t>
            </a:r>
            <a:r>
              <a:rPr lang="en-US" sz="1200" dirty="0">
                <a:solidFill>
                  <a:srgbClr val="1F2020"/>
                </a:solidFill>
                <a:latin typeface="Open Sans"/>
                <a:ea typeface="Open Sans"/>
                <a:cs typeface="Open Sans"/>
                <a:sym typeface="Open Sans"/>
              </a:rPr>
              <a:t> ex </a:t>
            </a:r>
            <a:r>
              <a:rPr lang="en-US" sz="1200" dirty="0" err="1">
                <a:solidFill>
                  <a:srgbClr val="1F2020"/>
                </a:solidFill>
                <a:latin typeface="Open Sans"/>
                <a:ea typeface="Open Sans"/>
                <a:cs typeface="Open Sans"/>
                <a:sym typeface="Open Sans"/>
              </a:rPr>
              <a:t>ea</a:t>
            </a:r>
            <a:r>
              <a:rPr lang="en-US" sz="1200" dirty="0">
                <a:solidFill>
                  <a:srgbClr val="1F2020"/>
                </a:solidFill>
                <a:latin typeface="Open Sans"/>
                <a:ea typeface="Open Sans"/>
                <a:cs typeface="Open Sans"/>
                <a:sym typeface="Open Sans"/>
              </a:rPr>
              <a:t> </a:t>
            </a:r>
            <a:r>
              <a:rPr lang="en-US" sz="1200" dirty="0" err="1">
                <a:solidFill>
                  <a:srgbClr val="1F2020"/>
                </a:solidFill>
                <a:latin typeface="Open Sans"/>
                <a:ea typeface="Open Sans"/>
                <a:cs typeface="Open Sans"/>
                <a:sym typeface="Open Sans"/>
              </a:rPr>
              <a:t>commodo</a:t>
            </a:r>
            <a:r>
              <a:rPr lang="en-US" sz="1200" dirty="0">
                <a:solidFill>
                  <a:srgbClr val="1F2020"/>
                </a:solidFill>
                <a:latin typeface="Open Sans"/>
                <a:ea typeface="Open Sans"/>
                <a:cs typeface="Open Sans"/>
                <a:sym typeface="Open Sans"/>
              </a:rPr>
              <a:t> </a:t>
            </a:r>
            <a:r>
              <a:rPr lang="en-US" sz="1200" dirty="0" err="1">
                <a:solidFill>
                  <a:srgbClr val="1F2020"/>
                </a:solidFill>
                <a:latin typeface="Open Sans"/>
                <a:ea typeface="Open Sans"/>
                <a:cs typeface="Open Sans"/>
                <a:sym typeface="Open Sans"/>
              </a:rPr>
              <a:t>consequat</a:t>
            </a:r>
            <a:r>
              <a:rPr lang="en-US" sz="1200" dirty="0">
                <a:solidFill>
                  <a:srgbClr val="1F2020"/>
                </a:solidFill>
                <a:latin typeface="Open Sans"/>
                <a:ea typeface="Open Sans"/>
                <a:cs typeface="Open Sans"/>
                <a:sym typeface="Open Sans"/>
              </a:rPr>
              <a:t>. </a:t>
            </a:r>
            <a:r>
              <a:rPr lang="en-US" sz="1200" dirty="0" err="1">
                <a:solidFill>
                  <a:srgbClr val="1F2020"/>
                </a:solidFill>
                <a:latin typeface="Open Sans"/>
                <a:ea typeface="Open Sans"/>
                <a:cs typeface="Open Sans"/>
                <a:sym typeface="Open Sans"/>
              </a:rPr>
              <a:t>Duis</a:t>
            </a:r>
            <a:r>
              <a:rPr lang="en-US" sz="1200" dirty="0">
                <a:solidFill>
                  <a:srgbClr val="1F2020"/>
                </a:solidFill>
                <a:latin typeface="Open Sans"/>
                <a:ea typeface="Open Sans"/>
                <a:cs typeface="Open Sans"/>
                <a:sym typeface="Open Sans"/>
              </a:rPr>
              <a:t> </a:t>
            </a:r>
            <a:r>
              <a:rPr lang="en-US" sz="1200" dirty="0" err="1">
                <a:solidFill>
                  <a:srgbClr val="1F2020"/>
                </a:solidFill>
                <a:latin typeface="Open Sans"/>
                <a:ea typeface="Open Sans"/>
                <a:cs typeface="Open Sans"/>
                <a:sym typeface="Open Sans"/>
              </a:rPr>
              <a:t>aute</a:t>
            </a:r>
            <a:r>
              <a:rPr lang="en-US" sz="1200" dirty="0">
                <a:solidFill>
                  <a:srgbClr val="1F2020"/>
                </a:solidFill>
                <a:latin typeface="Open Sans"/>
                <a:ea typeface="Open Sans"/>
                <a:cs typeface="Open Sans"/>
                <a:sym typeface="Open Sans"/>
              </a:rPr>
              <a:t> </a:t>
            </a:r>
            <a:r>
              <a:rPr lang="en-US" sz="1200" dirty="0" err="1">
                <a:solidFill>
                  <a:srgbClr val="1F2020"/>
                </a:solidFill>
                <a:latin typeface="Open Sans"/>
                <a:ea typeface="Open Sans"/>
                <a:cs typeface="Open Sans"/>
                <a:sym typeface="Open Sans"/>
              </a:rPr>
              <a:t>irure</a:t>
            </a:r>
            <a:r>
              <a:rPr lang="en-US" sz="1200" dirty="0">
                <a:solidFill>
                  <a:srgbClr val="1F2020"/>
                </a:solidFill>
                <a:latin typeface="Open Sans"/>
                <a:ea typeface="Open Sans"/>
                <a:cs typeface="Open Sans"/>
                <a:sym typeface="Open Sans"/>
              </a:rPr>
              <a:t> dolor in</a:t>
            </a:r>
          </a:p>
        </p:txBody>
      </p:sp>
      <p:sp>
        <p:nvSpPr>
          <p:cNvPr id="28" name="TextBox 28"/>
          <p:cNvSpPr txBox="1"/>
          <p:nvPr/>
        </p:nvSpPr>
        <p:spPr>
          <a:xfrm>
            <a:off x="2173978" y="6632178"/>
            <a:ext cx="496110" cy="297180"/>
          </a:xfrm>
          <a:prstGeom prst="rect">
            <a:avLst/>
          </a:prstGeom>
        </p:spPr>
        <p:txBody>
          <a:bodyPr lIns="0" tIns="0" rIns="0" bIns="0" rtlCol="0" anchor="t">
            <a:spAutoFit/>
          </a:bodyPr>
          <a:lstStyle/>
          <a:p>
            <a:pPr algn="ctr">
              <a:lnSpc>
                <a:spcPts val="2519"/>
              </a:lnSpc>
              <a:spcBef>
                <a:spcPct val="0"/>
              </a:spcBef>
            </a:pPr>
            <a:r>
              <a:rPr lang="en-US" sz="1799" b="1">
                <a:solidFill>
                  <a:srgbClr val="FFFFFF"/>
                </a:solidFill>
                <a:latin typeface="Open Sans Bold"/>
                <a:ea typeface="Open Sans Bold"/>
                <a:cs typeface="Open Sans Bold"/>
                <a:sym typeface="Open Sans Bold"/>
              </a:rPr>
              <a:t>03</a:t>
            </a:r>
          </a:p>
        </p:txBody>
      </p:sp>
      <p:sp>
        <p:nvSpPr>
          <p:cNvPr id="29" name="TextBox 29"/>
          <p:cNvSpPr txBox="1"/>
          <p:nvPr/>
        </p:nvSpPr>
        <p:spPr>
          <a:xfrm>
            <a:off x="3080278" y="6427605"/>
            <a:ext cx="2012018" cy="240591"/>
          </a:xfrm>
          <a:prstGeom prst="rect">
            <a:avLst/>
          </a:prstGeom>
        </p:spPr>
        <p:txBody>
          <a:bodyPr lIns="0" tIns="0" rIns="0" bIns="0" rtlCol="0" anchor="t">
            <a:spAutoFit/>
          </a:bodyPr>
          <a:lstStyle/>
          <a:p>
            <a:pPr algn="l">
              <a:lnSpc>
                <a:spcPts val="1960"/>
              </a:lnSpc>
              <a:spcBef>
                <a:spcPct val="0"/>
              </a:spcBef>
            </a:pPr>
            <a:r>
              <a:rPr lang="en-US" sz="1400" b="1">
                <a:solidFill>
                  <a:srgbClr val="E300FF"/>
                </a:solidFill>
                <a:latin typeface="Open Sans Bold"/>
                <a:ea typeface="Open Sans Bold"/>
                <a:cs typeface="Open Sans Bold"/>
                <a:sym typeface="Open Sans Bold"/>
              </a:rPr>
              <a:t>Mission</a:t>
            </a:r>
          </a:p>
        </p:txBody>
      </p:sp>
      <p:grpSp>
        <p:nvGrpSpPr>
          <p:cNvPr id="30" name="Group 30"/>
          <p:cNvGrpSpPr/>
          <p:nvPr/>
        </p:nvGrpSpPr>
        <p:grpSpPr>
          <a:xfrm>
            <a:off x="7169921" y="6456180"/>
            <a:ext cx="677751" cy="677751"/>
            <a:chOff x="0" y="0"/>
            <a:chExt cx="178502" cy="178502"/>
          </a:xfrm>
        </p:grpSpPr>
        <p:sp>
          <p:nvSpPr>
            <p:cNvPr id="31" name="Freeform 31"/>
            <p:cNvSpPr/>
            <p:nvPr/>
          </p:nvSpPr>
          <p:spPr>
            <a:xfrm>
              <a:off x="0" y="0"/>
              <a:ext cx="178502" cy="178502"/>
            </a:xfrm>
            <a:custGeom>
              <a:avLst/>
              <a:gdLst/>
              <a:ahLst/>
              <a:cxnLst/>
              <a:rect l="l" t="t" r="r" b="b"/>
              <a:pathLst>
                <a:path w="178502" h="178502">
                  <a:moveTo>
                    <a:pt x="0" y="0"/>
                  </a:moveTo>
                  <a:lnTo>
                    <a:pt x="178502" y="0"/>
                  </a:lnTo>
                  <a:lnTo>
                    <a:pt x="178502" y="178502"/>
                  </a:lnTo>
                  <a:lnTo>
                    <a:pt x="0" y="178502"/>
                  </a:lnTo>
                  <a:close/>
                </a:path>
              </a:pathLst>
            </a:custGeom>
            <a:gradFill rotWithShape="1">
              <a:gsLst>
                <a:gs pos="0">
                  <a:srgbClr val="E300FF">
                    <a:alpha val="100000"/>
                  </a:srgbClr>
                </a:gs>
                <a:gs pos="100000">
                  <a:srgbClr val="00068A">
                    <a:alpha val="100000"/>
                  </a:srgbClr>
                </a:gs>
              </a:gsLst>
              <a:lin ang="2700000"/>
            </a:gradFill>
          </p:spPr>
        </p:sp>
        <p:sp>
          <p:nvSpPr>
            <p:cNvPr id="32" name="TextBox 32"/>
            <p:cNvSpPr txBox="1"/>
            <p:nvPr/>
          </p:nvSpPr>
          <p:spPr>
            <a:xfrm>
              <a:off x="0" y="-38100"/>
              <a:ext cx="178502" cy="216602"/>
            </a:xfrm>
            <a:prstGeom prst="rect">
              <a:avLst/>
            </a:prstGeom>
          </p:spPr>
          <p:txBody>
            <a:bodyPr lIns="50800" tIns="50800" rIns="50800" bIns="50800" rtlCol="0" anchor="ctr"/>
            <a:lstStyle/>
            <a:p>
              <a:pPr algn="ctr">
                <a:lnSpc>
                  <a:spcPts val="2659"/>
                </a:lnSpc>
              </a:pPr>
              <a:endParaRPr/>
            </a:p>
          </p:txBody>
        </p:sp>
      </p:grpSp>
      <p:sp>
        <p:nvSpPr>
          <p:cNvPr id="33" name="TextBox 33"/>
          <p:cNvSpPr txBox="1"/>
          <p:nvPr/>
        </p:nvSpPr>
        <p:spPr>
          <a:xfrm>
            <a:off x="8167041" y="6793405"/>
            <a:ext cx="3106811" cy="1454378"/>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ea typeface="Open Sans"/>
                <a:cs typeface="Open Sans"/>
                <a:sym typeface="Open Sans"/>
              </a:rPr>
              <a:t>Lorem ipsum dolor sit amet, consectetur adipiscing elit, sed do eiusmod tempor incididunt ut labore et dolore magna aliqua. Ut enim ad minim veniam, quis nostrud exercitation ullamco laboris nisi ut aliquip ex ea commodo consequat. Duis aute irure dolor in</a:t>
            </a:r>
          </a:p>
        </p:txBody>
      </p:sp>
      <p:sp>
        <p:nvSpPr>
          <p:cNvPr id="34" name="TextBox 34"/>
          <p:cNvSpPr txBox="1"/>
          <p:nvPr/>
        </p:nvSpPr>
        <p:spPr>
          <a:xfrm>
            <a:off x="7260741" y="6632178"/>
            <a:ext cx="496110" cy="297180"/>
          </a:xfrm>
          <a:prstGeom prst="rect">
            <a:avLst/>
          </a:prstGeom>
        </p:spPr>
        <p:txBody>
          <a:bodyPr lIns="0" tIns="0" rIns="0" bIns="0" rtlCol="0" anchor="t">
            <a:spAutoFit/>
          </a:bodyPr>
          <a:lstStyle/>
          <a:p>
            <a:pPr algn="ctr">
              <a:lnSpc>
                <a:spcPts val="2519"/>
              </a:lnSpc>
              <a:spcBef>
                <a:spcPct val="0"/>
              </a:spcBef>
            </a:pPr>
            <a:r>
              <a:rPr lang="en-US" sz="1799" b="1">
                <a:solidFill>
                  <a:srgbClr val="FFFFFF"/>
                </a:solidFill>
                <a:latin typeface="Open Sans Bold"/>
                <a:ea typeface="Open Sans Bold"/>
                <a:cs typeface="Open Sans Bold"/>
                <a:sym typeface="Open Sans Bold"/>
              </a:rPr>
              <a:t>04</a:t>
            </a:r>
          </a:p>
        </p:txBody>
      </p:sp>
      <p:sp>
        <p:nvSpPr>
          <p:cNvPr id="35" name="TextBox 35"/>
          <p:cNvSpPr txBox="1"/>
          <p:nvPr/>
        </p:nvSpPr>
        <p:spPr>
          <a:xfrm>
            <a:off x="8167041" y="6427605"/>
            <a:ext cx="2012018" cy="240591"/>
          </a:xfrm>
          <a:prstGeom prst="rect">
            <a:avLst/>
          </a:prstGeom>
        </p:spPr>
        <p:txBody>
          <a:bodyPr lIns="0" tIns="0" rIns="0" bIns="0" rtlCol="0" anchor="t">
            <a:spAutoFit/>
          </a:bodyPr>
          <a:lstStyle/>
          <a:p>
            <a:pPr algn="l">
              <a:lnSpc>
                <a:spcPts val="1960"/>
              </a:lnSpc>
              <a:spcBef>
                <a:spcPct val="0"/>
              </a:spcBef>
            </a:pPr>
            <a:r>
              <a:rPr lang="en-US" sz="1400" b="1">
                <a:solidFill>
                  <a:srgbClr val="E300FF"/>
                </a:solidFill>
                <a:latin typeface="Open Sans Bold"/>
                <a:ea typeface="Open Sans Bold"/>
                <a:cs typeface="Open Sans Bold"/>
                <a:sym typeface="Open Sans Bold"/>
              </a:rPr>
              <a:t>Mission</a:t>
            </a:r>
          </a:p>
        </p:txBody>
      </p:sp>
      <p:sp>
        <p:nvSpPr>
          <p:cNvPr id="36" name="TextBox 36"/>
          <p:cNvSpPr txBox="1"/>
          <p:nvPr/>
        </p:nvSpPr>
        <p:spPr>
          <a:xfrm>
            <a:off x="1283051" y="379767"/>
            <a:ext cx="1689150" cy="240665"/>
          </a:xfrm>
          <a:prstGeom prst="rect">
            <a:avLst/>
          </a:prstGeom>
        </p:spPr>
        <p:txBody>
          <a:bodyPr lIns="0" tIns="0" rIns="0" bIns="0" rtlCol="0" anchor="t">
            <a:spAutoFit/>
          </a:bodyPr>
          <a:lstStyle/>
          <a:p>
            <a:pPr algn="l">
              <a:lnSpc>
                <a:spcPts val="1960"/>
              </a:lnSpc>
              <a:spcBef>
                <a:spcPct val="0"/>
              </a:spcBef>
            </a:pPr>
            <a:r>
              <a:rPr lang="en-US" sz="1400" b="1">
                <a:solidFill>
                  <a:srgbClr val="7402C6"/>
                </a:solidFill>
                <a:latin typeface="Open Sans Bold"/>
                <a:ea typeface="Open Sans Bold"/>
                <a:cs typeface="Open Sans Bold"/>
                <a:sym typeface="Open Sans Bold"/>
              </a:rPr>
              <a:t>SLIDE NAME</a:t>
            </a: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259300" y="9258300"/>
            <a:ext cx="1028700" cy="1028700"/>
            <a:chOff x="0" y="0"/>
            <a:chExt cx="270933" cy="270933"/>
          </a:xfrm>
        </p:grpSpPr>
        <p:sp>
          <p:nvSpPr>
            <p:cNvPr id="3" name="Freeform 3"/>
            <p:cNvSpPr/>
            <p:nvPr/>
          </p:nvSpPr>
          <p:spPr>
            <a:xfrm>
              <a:off x="0" y="0"/>
              <a:ext cx="270933" cy="270933"/>
            </a:xfrm>
            <a:custGeom>
              <a:avLst/>
              <a:gdLst/>
              <a:ahLst/>
              <a:cxnLst/>
              <a:rect l="l" t="t" r="r" b="b"/>
              <a:pathLst>
                <a:path w="270933" h="270933">
                  <a:moveTo>
                    <a:pt x="0" y="0"/>
                  </a:moveTo>
                  <a:lnTo>
                    <a:pt x="270933" y="0"/>
                  </a:lnTo>
                  <a:lnTo>
                    <a:pt x="270933" y="270933"/>
                  </a:lnTo>
                  <a:lnTo>
                    <a:pt x="0" y="270933"/>
                  </a:lnTo>
                  <a:close/>
                </a:path>
              </a:pathLst>
            </a:custGeom>
            <a:gradFill rotWithShape="1">
              <a:gsLst>
                <a:gs pos="0">
                  <a:srgbClr val="E300FF">
                    <a:alpha val="100000"/>
                  </a:srgbClr>
                </a:gs>
                <a:gs pos="100000">
                  <a:srgbClr val="00068A">
                    <a:alpha val="100000"/>
                  </a:srgbClr>
                </a:gs>
              </a:gsLst>
              <a:lin ang="2700000"/>
            </a:gradFill>
          </p:spPr>
        </p:sp>
        <p:sp>
          <p:nvSpPr>
            <p:cNvPr id="4" name="TextBox 4"/>
            <p:cNvSpPr txBox="1"/>
            <p:nvPr/>
          </p:nvSpPr>
          <p:spPr>
            <a:xfrm>
              <a:off x="0" y="-38100"/>
              <a:ext cx="270933" cy="309033"/>
            </a:xfrm>
            <a:prstGeom prst="rect">
              <a:avLst/>
            </a:prstGeom>
          </p:spPr>
          <p:txBody>
            <a:bodyPr lIns="50800" tIns="50800" rIns="50800" bIns="50800" rtlCol="0" anchor="ctr"/>
            <a:lstStyle/>
            <a:p>
              <a:pPr algn="ctr">
                <a:lnSpc>
                  <a:spcPts val="2659"/>
                </a:lnSpc>
              </a:pPr>
              <a:endParaRPr/>
            </a:p>
          </p:txBody>
        </p:sp>
      </p:grpSp>
      <p:sp>
        <p:nvSpPr>
          <p:cNvPr id="5" name="TextBox 5"/>
          <p:cNvSpPr txBox="1"/>
          <p:nvPr/>
        </p:nvSpPr>
        <p:spPr>
          <a:xfrm>
            <a:off x="17499918" y="9638067"/>
            <a:ext cx="547464" cy="240591"/>
          </a:xfrm>
          <a:prstGeom prst="rect">
            <a:avLst/>
          </a:prstGeom>
        </p:spPr>
        <p:txBody>
          <a:bodyPr lIns="0" tIns="0" rIns="0" bIns="0" rtlCol="0" anchor="t">
            <a:spAutoFit/>
          </a:bodyPr>
          <a:lstStyle/>
          <a:p>
            <a:pPr algn="ctr">
              <a:lnSpc>
                <a:spcPts val="1960"/>
              </a:lnSpc>
              <a:spcBef>
                <a:spcPct val="0"/>
              </a:spcBef>
            </a:pPr>
            <a:r>
              <a:rPr lang="en-US" sz="1400" b="1">
                <a:solidFill>
                  <a:srgbClr val="FFFFFF"/>
                </a:solidFill>
                <a:latin typeface="Open Sans Bold"/>
                <a:ea typeface="Open Sans Bold"/>
                <a:cs typeface="Open Sans Bold"/>
                <a:sym typeface="Open Sans Bold"/>
              </a:rPr>
              <a:t>07</a:t>
            </a:r>
          </a:p>
        </p:txBody>
      </p:sp>
      <p:sp>
        <p:nvSpPr>
          <p:cNvPr id="6" name="Freeform 6"/>
          <p:cNvSpPr/>
          <p:nvPr/>
        </p:nvSpPr>
        <p:spPr>
          <a:xfrm>
            <a:off x="-2116078" y="5258879"/>
            <a:ext cx="8229600" cy="8229600"/>
          </a:xfrm>
          <a:custGeom>
            <a:avLst/>
            <a:gdLst/>
            <a:ahLst/>
            <a:cxnLst/>
            <a:rect l="l" t="t" r="r" b="b"/>
            <a:pathLst>
              <a:path w="8229600" h="8229600">
                <a:moveTo>
                  <a:pt x="0" y="0"/>
                </a:moveTo>
                <a:lnTo>
                  <a:pt x="8229600" y="0"/>
                </a:lnTo>
                <a:lnTo>
                  <a:pt x="8229600" y="8229600"/>
                </a:lnTo>
                <a:lnTo>
                  <a:pt x="0" y="8229600"/>
                </a:lnTo>
                <a:lnTo>
                  <a:pt x="0" y="0"/>
                </a:lnTo>
                <a:close/>
              </a:path>
            </a:pathLst>
          </a:custGeom>
          <a:blipFill>
            <a:blip r:embed="rId2">
              <a:alphaModFix amt="19999"/>
            </a:blip>
            <a:stretch>
              <a:fillRect/>
            </a:stretch>
          </a:blipFill>
        </p:spPr>
      </p:sp>
      <p:grpSp>
        <p:nvGrpSpPr>
          <p:cNvPr id="7" name="Group 7"/>
          <p:cNvGrpSpPr/>
          <p:nvPr/>
        </p:nvGrpSpPr>
        <p:grpSpPr>
          <a:xfrm>
            <a:off x="1028700" y="5143500"/>
            <a:ext cx="4045544" cy="4045544"/>
            <a:chOff x="0" y="0"/>
            <a:chExt cx="5394058" cy="5394058"/>
          </a:xfrm>
        </p:grpSpPr>
        <p:pic>
          <p:nvPicPr>
            <p:cNvPr id="8" name="Picture 8"/>
            <p:cNvPicPr>
              <a:picLocks noChangeAspect="1"/>
            </p:cNvPicPr>
            <p:nvPr/>
          </p:nvPicPr>
          <p:blipFill>
            <a:blip r:embed="rId3"/>
            <a:srcRect t="57496" r="36244"/>
            <a:stretch>
              <a:fillRect/>
            </a:stretch>
          </p:blipFill>
          <p:spPr>
            <a:xfrm>
              <a:off x="0" y="0"/>
              <a:ext cx="5394058" cy="5394058"/>
            </a:xfrm>
            <a:prstGeom prst="rect">
              <a:avLst/>
            </a:prstGeom>
          </p:spPr>
        </p:pic>
      </p:grpSp>
      <p:grpSp>
        <p:nvGrpSpPr>
          <p:cNvPr id="9" name="Group 9"/>
          <p:cNvGrpSpPr/>
          <p:nvPr/>
        </p:nvGrpSpPr>
        <p:grpSpPr>
          <a:xfrm>
            <a:off x="5336510" y="5143500"/>
            <a:ext cx="4045544" cy="4045544"/>
            <a:chOff x="0" y="0"/>
            <a:chExt cx="5394058" cy="5394058"/>
          </a:xfrm>
        </p:grpSpPr>
        <p:pic>
          <p:nvPicPr>
            <p:cNvPr id="10" name="Picture 10"/>
            <p:cNvPicPr>
              <a:picLocks noChangeAspect="1"/>
            </p:cNvPicPr>
            <p:nvPr/>
          </p:nvPicPr>
          <p:blipFill>
            <a:blip r:embed="rId4"/>
            <a:srcRect t="16666" b="16666"/>
            <a:stretch>
              <a:fillRect/>
            </a:stretch>
          </p:blipFill>
          <p:spPr>
            <a:xfrm>
              <a:off x="0" y="0"/>
              <a:ext cx="5394058" cy="5394058"/>
            </a:xfrm>
            <a:prstGeom prst="rect">
              <a:avLst/>
            </a:prstGeom>
          </p:spPr>
        </p:pic>
      </p:grpSp>
      <p:grpSp>
        <p:nvGrpSpPr>
          <p:cNvPr id="11" name="Group 11"/>
          <p:cNvGrpSpPr/>
          <p:nvPr/>
        </p:nvGrpSpPr>
        <p:grpSpPr>
          <a:xfrm>
            <a:off x="9382054" y="1097956"/>
            <a:ext cx="8905946" cy="4045544"/>
            <a:chOff x="0" y="0"/>
            <a:chExt cx="11874595" cy="5394058"/>
          </a:xfrm>
        </p:grpSpPr>
        <p:pic>
          <p:nvPicPr>
            <p:cNvPr id="12" name="Picture 12"/>
            <p:cNvPicPr>
              <a:picLocks noChangeAspect="1"/>
            </p:cNvPicPr>
            <p:nvPr/>
          </p:nvPicPr>
          <p:blipFill>
            <a:blip r:embed="rId5"/>
            <a:srcRect l="18775" t="25178" b="19442"/>
            <a:stretch>
              <a:fillRect/>
            </a:stretch>
          </p:blipFill>
          <p:spPr>
            <a:xfrm>
              <a:off x="0" y="0"/>
              <a:ext cx="11874595" cy="5394058"/>
            </a:xfrm>
            <a:prstGeom prst="rect">
              <a:avLst/>
            </a:prstGeom>
          </p:spPr>
        </p:pic>
      </p:grpSp>
      <p:sp>
        <p:nvSpPr>
          <p:cNvPr id="13" name="Freeform 13"/>
          <p:cNvSpPr/>
          <p:nvPr/>
        </p:nvSpPr>
        <p:spPr>
          <a:xfrm>
            <a:off x="1547671" y="1565078"/>
            <a:ext cx="1242423" cy="1242423"/>
          </a:xfrm>
          <a:custGeom>
            <a:avLst/>
            <a:gdLst/>
            <a:ahLst/>
            <a:cxnLst/>
            <a:rect l="l" t="t" r="r" b="b"/>
            <a:pathLst>
              <a:path w="1242423" h="1242423">
                <a:moveTo>
                  <a:pt x="0" y="0"/>
                </a:moveTo>
                <a:lnTo>
                  <a:pt x="1242423" y="0"/>
                </a:lnTo>
                <a:lnTo>
                  <a:pt x="1242423" y="1242423"/>
                </a:lnTo>
                <a:lnTo>
                  <a:pt x="0" y="1242423"/>
                </a:lnTo>
                <a:lnTo>
                  <a:pt x="0" y="0"/>
                </a:lnTo>
                <a:close/>
              </a:path>
            </a:pathLst>
          </a:custGeom>
          <a:blipFill>
            <a:blip r:embed="rId2"/>
            <a:stretch>
              <a:fillRect/>
            </a:stretch>
          </a:blipFill>
        </p:spPr>
      </p:sp>
      <p:sp>
        <p:nvSpPr>
          <p:cNvPr id="14" name="TextBox 14"/>
          <p:cNvSpPr txBox="1"/>
          <p:nvPr/>
        </p:nvSpPr>
        <p:spPr>
          <a:xfrm>
            <a:off x="2083158" y="2005362"/>
            <a:ext cx="4899004" cy="927586"/>
          </a:xfrm>
          <a:prstGeom prst="rect">
            <a:avLst/>
          </a:prstGeom>
        </p:spPr>
        <p:txBody>
          <a:bodyPr lIns="0" tIns="0" rIns="0" bIns="0" rtlCol="0" anchor="t">
            <a:spAutoFit/>
          </a:bodyPr>
          <a:lstStyle/>
          <a:p>
            <a:pPr algn="l">
              <a:lnSpc>
                <a:spcPts val="7320"/>
              </a:lnSpc>
            </a:pPr>
            <a:r>
              <a:rPr lang="en-US" sz="6000">
                <a:solidFill>
                  <a:srgbClr val="1F2020"/>
                </a:solidFill>
                <a:latin typeface="Anton"/>
                <a:ea typeface="Anton"/>
                <a:cs typeface="Anton"/>
                <a:sym typeface="Anton"/>
              </a:rPr>
              <a:t>Our Portfolio</a:t>
            </a:r>
          </a:p>
        </p:txBody>
      </p:sp>
      <p:sp>
        <p:nvSpPr>
          <p:cNvPr id="15" name="TextBox 15"/>
          <p:cNvSpPr txBox="1"/>
          <p:nvPr/>
        </p:nvSpPr>
        <p:spPr>
          <a:xfrm>
            <a:off x="2083158" y="3510911"/>
            <a:ext cx="6058121" cy="616773"/>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ea typeface="Open Sans"/>
                <a:cs typeface="Open Sans"/>
                <a:sym typeface="Open Sans"/>
              </a:rPr>
              <a:t>Lorem ipsum dolor sit amet, consectetur adipiscing elit, sed do eiusmod tempor incididunt ut labore et dolore magna aliqua. Ut enim ad minim veniam, quis nostrud exercitation ullamco laboris nisi ut aliquip ex ea commodo consequat. </a:t>
            </a:r>
          </a:p>
        </p:txBody>
      </p:sp>
      <p:sp>
        <p:nvSpPr>
          <p:cNvPr id="16" name="TextBox 16"/>
          <p:cNvSpPr txBox="1"/>
          <p:nvPr/>
        </p:nvSpPr>
        <p:spPr>
          <a:xfrm>
            <a:off x="10507477" y="6143788"/>
            <a:ext cx="5615504" cy="826174"/>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ea typeface="Open Sans"/>
                <a:cs typeface="Open Sans"/>
                <a:sym typeface="Open Sans"/>
              </a:rPr>
              <a:t>Lorem ipsum dolor sit amet, consectetur adipiscing elit, sed do eiusmod tempor incididunt ut labore et dolore magna aliqua. Ut enim ad minim veniam, quis nostrud exercitation ullamco laboris nisi ut aliquip ex ea commodo consequat. Duis aute irure dolor in reprehenderit </a:t>
            </a:r>
          </a:p>
        </p:txBody>
      </p:sp>
      <p:sp>
        <p:nvSpPr>
          <p:cNvPr id="17" name="TextBox 17"/>
          <p:cNvSpPr txBox="1"/>
          <p:nvPr/>
        </p:nvSpPr>
        <p:spPr>
          <a:xfrm>
            <a:off x="10507477" y="7702420"/>
            <a:ext cx="5615504" cy="826174"/>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ea typeface="Open Sans"/>
                <a:cs typeface="Open Sans"/>
                <a:sym typeface="Open Sans"/>
              </a:rPr>
              <a:t>Lorem ipsum dolor sit amet, consectetur adipiscing elit, sed do eiusmod tempor incididunt ut labore et dolore magna aliqua. Ut enim ad minim veniam, quis nostrud exercitation ullamco laboris nisi ut aliquip ex ea commodo consequat. Duis aute irure dolor in reprehenderit </a:t>
            </a:r>
          </a:p>
        </p:txBody>
      </p:sp>
      <p:sp>
        <p:nvSpPr>
          <p:cNvPr id="18" name="TextBox 18"/>
          <p:cNvSpPr txBox="1"/>
          <p:nvPr/>
        </p:nvSpPr>
        <p:spPr>
          <a:xfrm>
            <a:off x="1283051" y="379767"/>
            <a:ext cx="1689150" cy="240665"/>
          </a:xfrm>
          <a:prstGeom prst="rect">
            <a:avLst/>
          </a:prstGeom>
        </p:spPr>
        <p:txBody>
          <a:bodyPr lIns="0" tIns="0" rIns="0" bIns="0" rtlCol="0" anchor="t">
            <a:spAutoFit/>
          </a:bodyPr>
          <a:lstStyle/>
          <a:p>
            <a:pPr algn="l">
              <a:lnSpc>
                <a:spcPts val="1960"/>
              </a:lnSpc>
              <a:spcBef>
                <a:spcPct val="0"/>
              </a:spcBef>
            </a:pPr>
            <a:r>
              <a:rPr lang="en-US" sz="1400" b="1">
                <a:solidFill>
                  <a:srgbClr val="7402C6"/>
                </a:solidFill>
                <a:latin typeface="Open Sans Bold"/>
                <a:ea typeface="Open Sans Bold"/>
                <a:cs typeface="Open Sans Bold"/>
                <a:sym typeface="Open Sans Bold"/>
              </a:rPr>
              <a:t>SLIDE NAME</a:t>
            </a: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2474161"/>
            <a:ext cx="8340864" cy="2604280"/>
            <a:chOff x="0" y="0"/>
            <a:chExt cx="1701436" cy="531242"/>
          </a:xfrm>
        </p:grpSpPr>
        <p:sp>
          <p:nvSpPr>
            <p:cNvPr id="3" name="Freeform 3"/>
            <p:cNvSpPr/>
            <p:nvPr/>
          </p:nvSpPr>
          <p:spPr>
            <a:xfrm>
              <a:off x="0" y="0"/>
              <a:ext cx="1701436" cy="531242"/>
            </a:xfrm>
            <a:custGeom>
              <a:avLst/>
              <a:gdLst/>
              <a:ahLst/>
              <a:cxnLst/>
              <a:rect l="l" t="t" r="r" b="b"/>
              <a:pathLst>
                <a:path w="1701436" h="531242">
                  <a:moveTo>
                    <a:pt x="0" y="0"/>
                  </a:moveTo>
                  <a:lnTo>
                    <a:pt x="1701436" y="0"/>
                  </a:lnTo>
                  <a:lnTo>
                    <a:pt x="1701436" y="531242"/>
                  </a:lnTo>
                  <a:lnTo>
                    <a:pt x="0" y="531242"/>
                  </a:lnTo>
                  <a:close/>
                </a:path>
              </a:pathLst>
            </a:custGeom>
            <a:blipFill>
              <a:blip r:embed="rId2">
                <a:alphaModFix amt="65000"/>
              </a:blip>
              <a:stretch>
                <a:fillRect t="-56691" b="-56691"/>
              </a:stretch>
            </a:blipFill>
          </p:spPr>
        </p:sp>
      </p:grpSp>
      <p:grpSp>
        <p:nvGrpSpPr>
          <p:cNvPr id="4" name="Group 4"/>
          <p:cNvGrpSpPr/>
          <p:nvPr/>
        </p:nvGrpSpPr>
        <p:grpSpPr>
          <a:xfrm>
            <a:off x="0" y="5078440"/>
            <a:ext cx="8340864" cy="2604280"/>
            <a:chOff x="0" y="0"/>
            <a:chExt cx="1701436" cy="531242"/>
          </a:xfrm>
        </p:grpSpPr>
        <p:sp>
          <p:nvSpPr>
            <p:cNvPr id="5" name="Freeform 5"/>
            <p:cNvSpPr/>
            <p:nvPr/>
          </p:nvSpPr>
          <p:spPr>
            <a:xfrm>
              <a:off x="0" y="0"/>
              <a:ext cx="1701436" cy="531242"/>
            </a:xfrm>
            <a:custGeom>
              <a:avLst/>
              <a:gdLst/>
              <a:ahLst/>
              <a:cxnLst/>
              <a:rect l="l" t="t" r="r" b="b"/>
              <a:pathLst>
                <a:path w="1701436" h="531242">
                  <a:moveTo>
                    <a:pt x="0" y="0"/>
                  </a:moveTo>
                  <a:lnTo>
                    <a:pt x="1701436" y="0"/>
                  </a:lnTo>
                  <a:lnTo>
                    <a:pt x="1701436" y="531242"/>
                  </a:lnTo>
                  <a:lnTo>
                    <a:pt x="0" y="531242"/>
                  </a:lnTo>
                  <a:close/>
                </a:path>
              </a:pathLst>
            </a:custGeom>
            <a:blipFill>
              <a:blip r:embed="rId3">
                <a:alphaModFix amt="65000"/>
              </a:blip>
              <a:stretch>
                <a:fillRect t="-56091" b="-56091"/>
              </a:stretch>
            </a:blipFill>
          </p:spPr>
        </p:sp>
      </p:grpSp>
      <p:grpSp>
        <p:nvGrpSpPr>
          <p:cNvPr id="6" name="Group 6"/>
          <p:cNvGrpSpPr/>
          <p:nvPr/>
        </p:nvGrpSpPr>
        <p:grpSpPr>
          <a:xfrm>
            <a:off x="8340864" y="5078440"/>
            <a:ext cx="8340718" cy="2604280"/>
            <a:chOff x="0" y="0"/>
            <a:chExt cx="2892391" cy="903111"/>
          </a:xfrm>
        </p:grpSpPr>
        <p:sp>
          <p:nvSpPr>
            <p:cNvPr id="7" name="Freeform 7"/>
            <p:cNvSpPr/>
            <p:nvPr/>
          </p:nvSpPr>
          <p:spPr>
            <a:xfrm>
              <a:off x="0" y="0"/>
              <a:ext cx="2892391" cy="903111"/>
            </a:xfrm>
            <a:custGeom>
              <a:avLst/>
              <a:gdLst/>
              <a:ahLst/>
              <a:cxnLst/>
              <a:rect l="l" t="t" r="r" b="b"/>
              <a:pathLst>
                <a:path w="2892391" h="903111">
                  <a:moveTo>
                    <a:pt x="0" y="0"/>
                  </a:moveTo>
                  <a:lnTo>
                    <a:pt x="2892391" y="0"/>
                  </a:lnTo>
                  <a:lnTo>
                    <a:pt x="2892391" y="903111"/>
                  </a:lnTo>
                  <a:lnTo>
                    <a:pt x="0" y="903111"/>
                  </a:lnTo>
                  <a:close/>
                </a:path>
              </a:pathLst>
            </a:custGeom>
            <a:solidFill>
              <a:srgbClr val="7402C6"/>
            </a:solidFill>
            <a:ln cap="sq">
              <a:noFill/>
              <a:prstDash val="solid"/>
              <a:miter/>
            </a:ln>
          </p:spPr>
        </p:sp>
        <p:sp>
          <p:nvSpPr>
            <p:cNvPr id="8" name="TextBox 8"/>
            <p:cNvSpPr txBox="1"/>
            <p:nvPr/>
          </p:nvSpPr>
          <p:spPr>
            <a:xfrm>
              <a:off x="0" y="-28575"/>
              <a:ext cx="2892391" cy="931686"/>
            </a:xfrm>
            <a:prstGeom prst="rect">
              <a:avLst/>
            </a:prstGeom>
          </p:spPr>
          <p:txBody>
            <a:bodyPr lIns="50800" tIns="50800" rIns="50800" bIns="50800" rtlCol="0" anchor="ctr"/>
            <a:lstStyle/>
            <a:p>
              <a:pPr marL="0" lvl="0" indent="0" algn="ctr">
                <a:lnSpc>
                  <a:spcPts val="2067"/>
                </a:lnSpc>
                <a:spcBef>
                  <a:spcPct val="0"/>
                </a:spcBef>
              </a:pPr>
              <a:endParaRPr/>
            </a:p>
          </p:txBody>
        </p:sp>
      </p:grpSp>
      <p:grpSp>
        <p:nvGrpSpPr>
          <p:cNvPr id="9" name="Group 9"/>
          <p:cNvGrpSpPr/>
          <p:nvPr/>
        </p:nvGrpSpPr>
        <p:grpSpPr>
          <a:xfrm>
            <a:off x="8340864" y="7682720"/>
            <a:ext cx="8340718" cy="2604280"/>
            <a:chOff x="0" y="0"/>
            <a:chExt cx="2892391" cy="903111"/>
          </a:xfrm>
        </p:grpSpPr>
        <p:sp>
          <p:nvSpPr>
            <p:cNvPr id="10" name="Freeform 10"/>
            <p:cNvSpPr/>
            <p:nvPr/>
          </p:nvSpPr>
          <p:spPr>
            <a:xfrm>
              <a:off x="0" y="0"/>
              <a:ext cx="2892391" cy="903111"/>
            </a:xfrm>
            <a:custGeom>
              <a:avLst/>
              <a:gdLst/>
              <a:ahLst/>
              <a:cxnLst/>
              <a:rect l="l" t="t" r="r" b="b"/>
              <a:pathLst>
                <a:path w="2892391" h="903111">
                  <a:moveTo>
                    <a:pt x="0" y="0"/>
                  </a:moveTo>
                  <a:lnTo>
                    <a:pt x="2892391" y="0"/>
                  </a:lnTo>
                  <a:lnTo>
                    <a:pt x="2892391" y="903111"/>
                  </a:lnTo>
                  <a:lnTo>
                    <a:pt x="0" y="903111"/>
                  </a:lnTo>
                  <a:close/>
                </a:path>
              </a:pathLst>
            </a:custGeom>
            <a:solidFill>
              <a:srgbClr val="7402C6"/>
            </a:solidFill>
            <a:ln cap="sq">
              <a:noFill/>
              <a:prstDash val="solid"/>
              <a:miter/>
            </a:ln>
          </p:spPr>
        </p:sp>
        <p:sp>
          <p:nvSpPr>
            <p:cNvPr id="11" name="TextBox 11"/>
            <p:cNvSpPr txBox="1"/>
            <p:nvPr/>
          </p:nvSpPr>
          <p:spPr>
            <a:xfrm>
              <a:off x="0" y="-28575"/>
              <a:ext cx="2892391" cy="931686"/>
            </a:xfrm>
            <a:prstGeom prst="rect">
              <a:avLst/>
            </a:prstGeom>
          </p:spPr>
          <p:txBody>
            <a:bodyPr lIns="50800" tIns="50800" rIns="50800" bIns="50800" rtlCol="0" anchor="ctr"/>
            <a:lstStyle/>
            <a:p>
              <a:pPr marL="0" lvl="0" indent="0" algn="ctr">
                <a:lnSpc>
                  <a:spcPts val="2067"/>
                </a:lnSpc>
                <a:spcBef>
                  <a:spcPct val="0"/>
                </a:spcBef>
              </a:pPr>
              <a:endParaRPr/>
            </a:p>
          </p:txBody>
        </p:sp>
      </p:grpSp>
      <p:grpSp>
        <p:nvGrpSpPr>
          <p:cNvPr id="12" name="Group 12"/>
          <p:cNvGrpSpPr/>
          <p:nvPr/>
        </p:nvGrpSpPr>
        <p:grpSpPr>
          <a:xfrm>
            <a:off x="8340864" y="2474161"/>
            <a:ext cx="8340718" cy="2604280"/>
            <a:chOff x="0" y="0"/>
            <a:chExt cx="2892391" cy="903111"/>
          </a:xfrm>
        </p:grpSpPr>
        <p:sp>
          <p:nvSpPr>
            <p:cNvPr id="13" name="Freeform 13"/>
            <p:cNvSpPr/>
            <p:nvPr/>
          </p:nvSpPr>
          <p:spPr>
            <a:xfrm>
              <a:off x="0" y="0"/>
              <a:ext cx="2892391" cy="903111"/>
            </a:xfrm>
            <a:custGeom>
              <a:avLst/>
              <a:gdLst/>
              <a:ahLst/>
              <a:cxnLst/>
              <a:rect l="l" t="t" r="r" b="b"/>
              <a:pathLst>
                <a:path w="2892391" h="903111">
                  <a:moveTo>
                    <a:pt x="0" y="0"/>
                  </a:moveTo>
                  <a:lnTo>
                    <a:pt x="2892391" y="0"/>
                  </a:lnTo>
                  <a:lnTo>
                    <a:pt x="2892391" y="903111"/>
                  </a:lnTo>
                  <a:lnTo>
                    <a:pt x="0" y="903111"/>
                  </a:lnTo>
                  <a:close/>
                </a:path>
              </a:pathLst>
            </a:custGeom>
            <a:solidFill>
              <a:srgbClr val="7402C6"/>
            </a:solidFill>
          </p:spPr>
        </p:sp>
        <p:sp>
          <p:nvSpPr>
            <p:cNvPr id="14" name="TextBox 14"/>
            <p:cNvSpPr txBox="1"/>
            <p:nvPr/>
          </p:nvSpPr>
          <p:spPr>
            <a:xfrm>
              <a:off x="0" y="-28575"/>
              <a:ext cx="2892391" cy="931686"/>
            </a:xfrm>
            <a:prstGeom prst="rect">
              <a:avLst/>
            </a:prstGeom>
          </p:spPr>
          <p:txBody>
            <a:bodyPr lIns="50800" tIns="50800" rIns="50800" bIns="50800" rtlCol="0" anchor="ctr"/>
            <a:lstStyle/>
            <a:p>
              <a:pPr algn="ctr">
                <a:lnSpc>
                  <a:spcPts val="2067"/>
                </a:lnSpc>
              </a:pPr>
              <a:endParaRPr/>
            </a:p>
          </p:txBody>
        </p:sp>
      </p:grpSp>
      <p:sp>
        <p:nvSpPr>
          <p:cNvPr id="15" name="TextBox 15"/>
          <p:cNvSpPr txBox="1"/>
          <p:nvPr/>
        </p:nvSpPr>
        <p:spPr>
          <a:xfrm>
            <a:off x="9144000" y="3179457"/>
            <a:ext cx="4992293" cy="310755"/>
          </a:xfrm>
          <a:prstGeom prst="rect">
            <a:avLst/>
          </a:prstGeom>
        </p:spPr>
        <p:txBody>
          <a:bodyPr lIns="0" tIns="0" rIns="0" bIns="0" rtlCol="0" anchor="t">
            <a:spAutoFit/>
          </a:bodyPr>
          <a:lstStyle/>
          <a:p>
            <a:pPr marL="0" lvl="0" indent="0" algn="l">
              <a:lnSpc>
                <a:spcPts val="2577"/>
              </a:lnSpc>
            </a:pPr>
            <a:r>
              <a:rPr lang="en-US" sz="2062" b="1">
                <a:solidFill>
                  <a:srgbClr val="000000"/>
                </a:solidFill>
                <a:latin typeface="Open Sans Bold"/>
                <a:ea typeface="Open Sans Bold"/>
                <a:cs typeface="Open Sans Bold"/>
                <a:sym typeface="Open Sans Bold"/>
              </a:rPr>
              <a:t>AI-POWERED BUILDING MANAGEMENT</a:t>
            </a:r>
          </a:p>
        </p:txBody>
      </p:sp>
      <p:sp>
        <p:nvSpPr>
          <p:cNvPr id="16" name="TextBox 16"/>
          <p:cNvSpPr txBox="1"/>
          <p:nvPr/>
        </p:nvSpPr>
        <p:spPr>
          <a:xfrm>
            <a:off x="9144000" y="5749370"/>
            <a:ext cx="4992293" cy="329469"/>
          </a:xfrm>
          <a:prstGeom prst="rect">
            <a:avLst/>
          </a:prstGeom>
        </p:spPr>
        <p:txBody>
          <a:bodyPr lIns="0" tIns="0" rIns="0" bIns="0" rtlCol="0" anchor="t">
            <a:spAutoFit/>
          </a:bodyPr>
          <a:lstStyle/>
          <a:p>
            <a:pPr marL="0" lvl="0" indent="0" algn="l">
              <a:lnSpc>
                <a:spcPts val="2643"/>
              </a:lnSpc>
            </a:pPr>
            <a:r>
              <a:rPr lang="en-US" sz="2115" b="1">
                <a:solidFill>
                  <a:srgbClr val="000000"/>
                </a:solidFill>
                <a:latin typeface="Open Sans Bold"/>
                <a:ea typeface="Open Sans Bold"/>
                <a:cs typeface="Open Sans Bold"/>
                <a:sym typeface="Open Sans Bold"/>
              </a:rPr>
              <a:t>PREDICTIVE MAINTENANCE</a:t>
            </a:r>
          </a:p>
        </p:txBody>
      </p:sp>
      <p:sp>
        <p:nvSpPr>
          <p:cNvPr id="17" name="TextBox 17"/>
          <p:cNvSpPr txBox="1"/>
          <p:nvPr/>
        </p:nvSpPr>
        <p:spPr>
          <a:xfrm>
            <a:off x="6048150" y="2290579"/>
            <a:ext cx="2292714" cy="3607011"/>
          </a:xfrm>
          <a:prstGeom prst="rect">
            <a:avLst/>
          </a:prstGeom>
        </p:spPr>
        <p:txBody>
          <a:bodyPr lIns="0" tIns="0" rIns="0" bIns="0" rtlCol="0" anchor="t">
            <a:spAutoFit/>
          </a:bodyPr>
          <a:lstStyle/>
          <a:p>
            <a:pPr marL="0" lvl="0" indent="0" algn="l">
              <a:lnSpc>
                <a:spcPts val="28708"/>
              </a:lnSpc>
            </a:pPr>
            <a:r>
              <a:rPr lang="en-US" sz="22966" dirty="0">
                <a:solidFill>
                  <a:srgbClr val="FFFFFF"/>
                </a:solidFill>
                <a:latin typeface="Anton"/>
                <a:ea typeface="Anton"/>
                <a:cs typeface="Anton"/>
                <a:sym typeface="Anton"/>
              </a:rPr>
              <a:t>1</a:t>
            </a:r>
          </a:p>
        </p:txBody>
      </p:sp>
      <p:sp>
        <p:nvSpPr>
          <p:cNvPr id="18" name="TextBox 18"/>
          <p:cNvSpPr txBox="1"/>
          <p:nvPr/>
        </p:nvSpPr>
        <p:spPr>
          <a:xfrm>
            <a:off x="6048150" y="4881494"/>
            <a:ext cx="2292714" cy="3652790"/>
          </a:xfrm>
          <a:prstGeom prst="rect">
            <a:avLst/>
          </a:prstGeom>
        </p:spPr>
        <p:txBody>
          <a:bodyPr lIns="0" tIns="0" rIns="0" bIns="0" rtlCol="0" anchor="t">
            <a:spAutoFit/>
          </a:bodyPr>
          <a:lstStyle/>
          <a:p>
            <a:pPr marL="0" lvl="0" indent="0" algn="l">
              <a:lnSpc>
                <a:spcPts val="29071"/>
              </a:lnSpc>
            </a:pPr>
            <a:r>
              <a:rPr lang="en-US" sz="23257" dirty="0">
                <a:solidFill>
                  <a:srgbClr val="FFFFFF"/>
                </a:solidFill>
                <a:latin typeface="Anton"/>
                <a:ea typeface="Anton"/>
                <a:cs typeface="Anton"/>
                <a:sym typeface="Anton"/>
              </a:rPr>
              <a:t>2</a:t>
            </a:r>
          </a:p>
        </p:txBody>
      </p:sp>
      <p:sp>
        <p:nvSpPr>
          <p:cNvPr id="19" name="TextBox 19"/>
          <p:cNvSpPr txBox="1"/>
          <p:nvPr/>
        </p:nvSpPr>
        <p:spPr>
          <a:xfrm>
            <a:off x="9144000" y="3661582"/>
            <a:ext cx="4992293" cy="761244"/>
          </a:xfrm>
          <a:prstGeom prst="rect">
            <a:avLst/>
          </a:prstGeom>
        </p:spPr>
        <p:txBody>
          <a:bodyPr lIns="0" tIns="0" rIns="0" bIns="0" rtlCol="0" anchor="t">
            <a:spAutoFit/>
          </a:bodyPr>
          <a:lstStyle/>
          <a:p>
            <a:pPr algn="l">
              <a:lnSpc>
                <a:spcPts val="2054"/>
              </a:lnSpc>
            </a:pPr>
            <a:r>
              <a:rPr lang="en-US" sz="1456">
                <a:solidFill>
                  <a:srgbClr val="FFFFFF"/>
                </a:solidFill>
                <a:latin typeface="Open Sans"/>
                <a:ea typeface="Open Sans"/>
                <a:cs typeface="Open Sans"/>
                <a:sym typeface="Open Sans"/>
              </a:rPr>
              <a:t>Intelligent systems can optimize heating, cooling, and lighting based on real-time data, reducing energy consumption in buildings.</a:t>
            </a:r>
          </a:p>
        </p:txBody>
      </p:sp>
      <p:sp>
        <p:nvSpPr>
          <p:cNvPr id="20" name="TextBox 20"/>
          <p:cNvSpPr txBox="1"/>
          <p:nvPr/>
        </p:nvSpPr>
        <p:spPr>
          <a:xfrm>
            <a:off x="9144000" y="6241021"/>
            <a:ext cx="4992293" cy="761244"/>
          </a:xfrm>
          <a:prstGeom prst="rect">
            <a:avLst/>
          </a:prstGeom>
        </p:spPr>
        <p:txBody>
          <a:bodyPr lIns="0" tIns="0" rIns="0" bIns="0" rtlCol="0" anchor="t">
            <a:spAutoFit/>
          </a:bodyPr>
          <a:lstStyle/>
          <a:p>
            <a:pPr algn="l">
              <a:lnSpc>
                <a:spcPts val="2054"/>
              </a:lnSpc>
            </a:pPr>
            <a:r>
              <a:rPr lang="en-US" sz="1456">
                <a:solidFill>
                  <a:srgbClr val="FFFFFF"/>
                </a:solidFill>
                <a:latin typeface="Open Sans"/>
                <a:ea typeface="Open Sans"/>
                <a:cs typeface="Open Sans"/>
                <a:sym typeface="Open Sans"/>
              </a:rPr>
              <a:t>AI can analyze sensor data from renewable energy systems to predict potential failures, enabling proactive maintenance and minimizing downtime.</a:t>
            </a:r>
          </a:p>
        </p:txBody>
      </p:sp>
      <p:sp>
        <p:nvSpPr>
          <p:cNvPr id="21" name="TextBox 21"/>
          <p:cNvSpPr txBox="1"/>
          <p:nvPr/>
        </p:nvSpPr>
        <p:spPr>
          <a:xfrm>
            <a:off x="575499" y="916707"/>
            <a:ext cx="17137003" cy="669122"/>
          </a:xfrm>
          <a:prstGeom prst="rect">
            <a:avLst/>
          </a:prstGeom>
        </p:spPr>
        <p:txBody>
          <a:bodyPr lIns="0" tIns="0" rIns="0" bIns="0" rtlCol="0" anchor="t">
            <a:spAutoFit/>
          </a:bodyPr>
          <a:lstStyle/>
          <a:p>
            <a:pPr algn="ctr">
              <a:lnSpc>
                <a:spcPts val="5144"/>
              </a:lnSpc>
            </a:pPr>
            <a:r>
              <a:rPr lang="en-US" sz="4552">
                <a:solidFill>
                  <a:srgbClr val="1F2020"/>
                </a:solidFill>
                <a:latin typeface="Anton"/>
                <a:ea typeface="Anton"/>
                <a:cs typeface="Anton"/>
                <a:sym typeface="Anton"/>
              </a:rPr>
              <a:t>IMPROVING ENERGY EFFICIENCY AND RENEWABLE ENERGY INTEGRATION</a:t>
            </a:r>
          </a:p>
        </p:txBody>
      </p:sp>
      <p:sp>
        <p:nvSpPr>
          <p:cNvPr id="22" name="TextBox 22"/>
          <p:cNvSpPr txBox="1"/>
          <p:nvPr/>
        </p:nvSpPr>
        <p:spPr>
          <a:xfrm>
            <a:off x="9144000" y="8319284"/>
            <a:ext cx="5700614" cy="311594"/>
          </a:xfrm>
          <a:prstGeom prst="rect">
            <a:avLst/>
          </a:prstGeom>
        </p:spPr>
        <p:txBody>
          <a:bodyPr lIns="0" tIns="0" rIns="0" bIns="0" rtlCol="0" anchor="t">
            <a:spAutoFit/>
          </a:bodyPr>
          <a:lstStyle/>
          <a:p>
            <a:pPr marL="0" lvl="0" indent="0" algn="l">
              <a:lnSpc>
                <a:spcPts val="2412"/>
              </a:lnSpc>
            </a:pPr>
            <a:r>
              <a:rPr lang="en-US" sz="1930" b="1">
                <a:solidFill>
                  <a:srgbClr val="000000"/>
                </a:solidFill>
                <a:latin typeface="Open Sans Bold"/>
                <a:ea typeface="Open Sans Bold"/>
                <a:cs typeface="Open Sans Bold"/>
                <a:sym typeface="Open Sans Bold"/>
              </a:rPr>
              <a:t>ENHANCED RENEWABLE ENERGY FORECASTING</a:t>
            </a:r>
          </a:p>
        </p:txBody>
      </p:sp>
      <p:sp>
        <p:nvSpPr>
          <p:cNvPr id="23" name="TextBox 23"/>
          <p:cNvSpPr txBox="1"/>
          <p:nvPr/>
        </p:nvSpPr>
        <p:spPr>
          <a:xfrm>
            <a:off x="9144000" y="8820460"/>
            <a:ext cx="4992293" cy="761244"/>
          </a:xfrm>
          <a:prstGeom prst="rect">
            <a:avLst/>
          </a:prstGeom>
        </p:spPr>
        <p:txBody>
          <a:bodyPr lIns="0" tIns="0" rIns="0" bIns="0" rtlCol="0" anchor="t">
            <a:spAutoFit/>
          </a:bodyPr>
          <a:lstStyle/>
          <a:p>
            <a:pPr algn="l">
              <a:lnSpc>
                <a:spcPts val="2054"/>
              </a:lnSpc>
            </a:pPr>
            <a:r>
              <a:rPr lang="en-US" sz="1456">
                <a:solidFill>
                  <a:srgbClr val="FFFFFF"/>
                </a:solidFill>
                <a:latin typeface="Open Sans"/>
                <a:ea typeface="Open Sans"/>
                <a:cs typeface="Open Sans"/>
                <a:sym typeface="Open Sans"/>
              </a:rPr>
              <a:t>AI can improve accuracy in forecasting solar and wind energy production, allowing for better resource allocation and grid management.</a:t>
            </a:r>
          </a:p>
        </p:txBody>
      </p:sp>
      <p:grpSp>
        <p:nvGrpSpPr>
          <p:cNvPr id="24" name="Group 24"/>
          <p:cNvGrpSpPr/>
          <p:nvPr/>
        </p:nvGrpSpPr>
        <p:grpSpPr>
          <a:xfrm>
            <a:off x="0" y="7676929"/>
            <a:ext cx="8340864" cy="2604280"/>
            <a:chOff x="0" y="0"/>
            <a:chExt cx="1701436" cy="531242"/>
          </a:xfrm>
        </p:grpSpPr>
        <p:sp>
          <p:nvSpPr>
            <p:cNvPr id="25" name="Freeform 25"/>
            <p:cNvSpPr/>
            <p:nvPr/>
          </p:nvSpPr>
          <p:spPr>
            <a:xfrm>
              <a:off x="0" y="0"/>
              <a:ext cx="1701436" cy="531242"/>
            </a:xfrm>
            <a:custGeom>
              <a:avLst/>
              <a:gdLst/>
              <a:ahLst/>
              <a:cxnLst/>
              <a:rect l="l" t="t" r="r" b="b"/>
              <a:pathLst>
                <a:path w="1701436" h="531242">
                  <a:moveTo>
                    <a:pt x="0" y="0"/>
                  </a:moveTo>
                  <a:lnTo>
                    <a:pt x="1701436" y="0"/>
                  </a:lnTo>
                  <a:lnTo>
                    <a:pt x="1701436" y="531242"/>
                  </a:lnTo>
                  <a:lnTo>
                    <a:pt x="0" y="531242"/>
                  </a:lnTo>
                  <a:close/>
                </a:path>
              </a:pathLst>
            </a:custGeom>
            <a:blipFill>
              <a:blip r:embed="rId4">
                <a:alphaModFix amt="65000"/>
              </a:blip>
              <a:stretch>
                <a:fillRect t="-76060" b="-37456"/>
              </a:stretch>
            </a:blipFill>
          </p:spPr>
        </p:sp>
      </p:grpSp>
      <p:sp>
        <p:nvSpPr>
          <p:cNvPr id="26" name="TextBox 26"/>
          <p:cNvSpPr txBox="1"/>
          <p:nvPr/>
        </p:nvSpPr>
        <p:spPr>
          <a:xfrm>
            <a:off x="6048150" y="7480089"/>
            <a:ext cx="2292714" cy="3607011"/>
          </a:xfrm>
          <a:prstGeom prst="rect">
            <a:avLst/>
          </a:prstGeom>
        </p:spPr>
        <p:txBody>
          <a:bodyPr lIns="0" tIns="0" rIns="0" bIns="0" rtlCol="0" anchor="t">
            <a:spAutoFit/>
          </a:bodyPr>
          <a:lstStyle/>
          <a:p>
            <a:pPr marL="0" lvl="0" indent="0" algn="l">
              <a:lnSpc>
                <a:spcPts val="28708"/>
              </a:lnSpc>
            </a:pPr>
            <a:r>
              <a:rPr lang="en-US" sz="22966" dirty="0">
                <a:solidFill>
                  <a:srgbClr val="FFFFFF"/>
                </a:solidFill>
                <a:latin typeface="Anton"/>
                <a:ea typeface="Anton"/>
                <a:cs typeface="Anton"/>
                <a:sym typeface="Anton"/>
              </a:rPr>
              <a:t>3</a:t>
            </a:r>
          </a:p>
        </p:txBody>
      </p:sp>
      <p:sp>
        <p:nvSpPr>
          <p:cNvPr id="27" name="Freeform 27"/>
          <p:cNvSpPr/>
          <p:nvPr/>
        </p:nvSpPr>
        <p:spPr>
          <a:xfrm>
            <a:off x="16060371" y="276446"/>
            <a:ext cx="1242423" cy="1242423"/>
          </a:xfrm>
          <a:custGeom>
            <a:avLst/>
            <a:gdLst/>
            <a:ahLst/>
            <a:cxnLst/>
            <a:rect l="l" t="t" r="r" b="b"/>
            <a:pathLst>
              <a:path w="1242423" h="1242423">
                <a:moveTo>
                  <a:pt x="0" y="0"/>
                </a:moveTo>
                <a:lnTo>
                  <a:pt x="1242422" y="0"/>
                </a:lnTo>
                <a:lnTo>
                  <a:pt x="1242422" y="1242422"/>
                </a:lnTo>
                <a:lnTo>
                  <a:pt x="0" y="1242422"/>
                </a:lnTo>
                <a:lnTo>
                  <a:pt x="0" y="0"/>
                </a:lnTo>
                <a:close/>
              </a:path>
            </a:pathLst>
          </a:custGeom>
          <a:blipFill>
            <a:blip r:embed="rId5"/>
            <a:stretch>
              <a:fillRect/>
            </a:stretch>
          </a:blipFill>
        </p:spPr>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259300" y="9258300"/>
            <a:ext cx="1028700" cy="1028700"/>
            <a:chOff x="0" y="0"/>
            <a:chExt cx="270933" cy="270933"/>
          </a:xfrm>
        </p:grpSpPr>
        <p:sp>
          <p:nvSpPr>
            <p:cNvPr id="3" name="Freeform 3"/>
            <p:cNvSpPr/>
            <p:nvPr/>
          </p:nvSpPr>
          <p:spPr>
            <a:xfrm>
              <a:off x="0" y="0"/>
              <a:ext cx="270933" cy="270933"/>
            </a:xfrm>
            <a:custGeom>
              <a:avLst/>
              <a:gdLst/>
              <a:ahLst/>
              <a:cxnLst/>
              <a:rect l="l" t="t" r="r" b="b"/>
              <a:pathLst>
                <a:path w="270933" h="270933">
                  <a:moveTo>
                    <a:pt x="0" y="0"/>
                  </a:moveTo>
                  <a:lnTo>
                    <a:pt x="270933" y="0"/>
                  </a:lnTo>
                  <a:lnTo>
                    <a:pt x="270933" y="270933"/>
                  </a:lnTo>
                  <a:lnTo>
                    <a:pt x="0" y="270933"/>
                  </a:lnTo>
                  <a:close/>
                </a:path>
              </a:pathLst>
            </a:custGeom>
            <a:gradFill rotWithShape="1">
              <a:gsLst>
                <a:gs pos="0">
                  <a:srgbClr val="E300FF">
                    <a:alpha val="100000"/>
                  </a:srgbClr>
                </a:gs>
                <a:gs pos="100000">
                  <a:srgbClr val="00068A">
                    <a:alpha val="100000"/>
                  </a:srgbClr>
                </a:gs>
              </a:gsLst>
              <a:lin ang="2700000"/>
            </a:gradFill>
          </p:spPr>
        </p:sp>
        <p:sp>
          <p:nvSpPr>
            <p:cNvPr id="4" name="TextBox 4"/>
            <p:cNvSpPr txBox="1"/>
            <p:nvPr/>
          </p:nvSpPr>
          <p:spPr>
            <a:xfrm>
              <a:off x="0" y="-38100"/>
              <a:ext cx="270933" cy="309033"/>
            </a:xfrm>
            <a:prstGeom prst="rect">
              <a:avLst/>
            </a:prstGeom>
          </p:spPr>
          <p:txBody>
            <a:bodyPr lIns="50800" tIns="50800" rIns="50800" bIns="50800" rtlCol="0" anchor="ctr"/>
            <a:lstStyle/>
            <a:p>
              <a:pPr algn="ctr">
                <a:lnSpc>
                  <a:spcPts val="2659"/>
                </a:lnSpc>
              </a:pPr>
              <a:endParaRPr/>
            </a:p>
          </p:txBody>
        </p:sp>
      </p:grpSp>
      <p:sp>
        <p:nvSpPr>
          <p:cNvPr id="5" name="TextBox 5"/>
          <p:cNvSpPr txBox="1"/>
          <p:nvPr/>
        </p:nvSpPr>
        <p:spPr>
          <a:xfrm>
            <a:off x="17499918" y="9638067"/>
            <a:ext cx="547464" cy="240591"/>
          </a:xfrm>
          <a:prstGeom prst="rect">
            <a:avLst/>
          </a:prstGeom>
        </p:spPr>
        <p:txBody>
          <a:bodyPr lIns="0" tIns="0" rIns="0" bIns="0" rtlCol="0" anchor="t">
            <a:spAutoFit/>
          </a:bodyPr>
          <a:lstStyle/>
          <a:p>
            <a:pPr algn="ctr">
              <a:lnSpc>
                <a:spcPts val="1960"/>
              </a:lnSpc>
              <a:spcBef>
                <a:spcPct val="0"/>
              </a:spcBef>
            </a:pPr>
            <a:r>
              <a:rPr lang="en-US" sz="1400" b="1">
                <a:solidFill>
                  <a:srgbClr val="FFFFFF"/>
                </a:solidFill>
                <a:latin typeface="Open Sans Bold"/>
                <a:ea typeface="Open Sans Bold"/>
                <a:cs typeface="Open Sans Bold"/>
                <a:sym typeface="Open Sans Bold"/>
              </a:rPr>
              <a:t>08</a:t>
            </a:r>
          </a:p>
        </p:txBody>
      </p:sp>
      <p:sp>
        <p:nvSpPr>
          <p:cNvPr id="6" name="Freeform 6"/>
          <p:cNvSpPr/>
          <p:nvPr/>
        </p:nvSpPr>
        <p:spPr>
          <a:xfrm>
            <a:off x="-2116078" y="5258879"/>
            <a:ext cx="8229600" cy="8229600"/>
          </a:xfrm>
          <a:custGeom>
            <a:avLst/>
            <a:gdLst/>
            <a:ahLst/>
            <a:cxnLst/>
            <a:rect l="l" t="t" r="r" b="b"/>
            <a:pathLst>
              <a:path w="8229600" h="8229600">
                <a:moveTo>
                  <a:pt x="0" y="0"/>
                </a:moveTo>
                <a:lnTo>
                  <a:pt x="8229600" y="0"/>
                </a:lnTo>
                <a:lnTo>
                  <a:pt x="8229600" y="8229600"/>
                </a:lnTo>
                <a:lnTo>
                  <a:pt x="0" y="8229600"/>
                </a:lnTo>
                <a:lnTo>
                  <a:pt x="0" y="0"/>
                </a:lnTo>
                <a:close/>
              </a:path>
            </a:pathLst>
          </a:custGeom>
          <a:blipFill>
            <a:blip r:embed="rId2">
              <a:alphaModFix amt="19999"/>
            </a:blip>
            <a:stretch>
              <a:fillRect/>
            </a:stretch>
          </a:blipFill>
        </p:spPr>
      </p:sp>
      <p:sp>
        <p:nvSpPr>
          <p:cNvPr id="7" name="Freeform 7"/>
          <p:cNvSpPr/>
          <p:nvPr/>
        </p:nvSpPr>
        <p:spPr>
          <a:xfrm>
            <a:off x="15889000" y="1031011"/>
            <a:ext cx="4316765" cy="4316765"/>
          </a:xfrm>
          <a:custGeom>
            <a:avLst/>
            <a:gdLst/>
            <a:ahLst/>
            <a:cxnLst/>
            <a:rect l="l" t="t" r="r" b="b"/>
            <a:pathLst>
              <a:path w="4316765" h="4316765">
                <a:moveTo>
                  <a:pt x="0" y="0"/>
                </a:moveTo>
                <a:lnTo>
                  <a:pt x="4316765" y="0"/>
                </a:lnTo>
                <a:lnTo>
                  <a:pt x="4316765" y="4316765"/>
                </a:lnTo>
                <a:lnTo>
                  <a:pt x="0" y="4316765"/>
                </a:lnTo>
                <a:lnTo>
                  <a:pt x="0" y="0"/>
                </a:lnTo>
                <a:close/>
              </a:path>
            </a:pathLst>
          </a:custGeom>
          <a:blipFill>
            <a:blip r:embed="rId2">
              <a:alphaModFix amt="19999"/>
            </a:blip>
            <a:stretch>
              <a:fillRect/>
            </a:stretch>
          </a:blipFill>
        </p:spPr>
      </p:sp>
      <p:grpSp>
        <p:nvGrpSpPr>
          <p:cNvPr id="8" name="Group 8"/>
          <p:cNvGrpSpPr/>
          <p:nvPr/>
        </p:nvGrpSpPr>
        <p:grpSpPr>
          <a:xfrm>
            <a:off x="1028700" y="1031011"/>
            <a:ext cx="4441669" cy="7086729"/>
            <a:chOff x="0" y="0"/>
            <a:chExt cx="5922225" cy="9448972"/>
          </a:xfrm>
        </p:grpSpPr>
        <p:pic>
          <p:nvPicPr>
            <p:cNvPr id="9" name="Picture 9"/>
            <p:cNvPicPr>
              <a:picLocks noChangeAspect="1"/>
            </p:cNvPicPr>
            <p:nvPr/>
          </p:nvPicPr>
          <p:blipFill>
            <a:blip r:embed="rId3"/>
            <a:srcRect l="49938" r="14806"/>
            <a:stretch>
              <a:fillRect/>
            </a:stretch>
          </p:blipFill>
          <p:spPr>
            <a:xfrm flipH="1">
              <a:off x="0" y="0"/>
              <a:ext cx="5922225" cy="9448972"/>
            </a:xfrm>
            <a:prstGeom prst="rect">
              <a:avLst/>
            </a:prstGeom>
          </p:spPr>
        </p:pic>
      </p:grpSp>
      <p:grpSp>
        <p:nvGrpSpPr>
          <p:cNvPr id="10" name="Group 10"/>
          <p:cNvGrpSpPr/>
          <p:nvPr/>
        </p:nvGrpSpPr>
        <p:grpSpPr>
          <a:xfrm>
            <a:off x="1028700" y="8422344"/>
            <a:ext cx="4450032" cy="835956"/>
            <a:chOff x="0" y="0"/>
            <a:chExt cx="579978" cy="108951"/>
          </a:xfrm>
        </p:grpSpPr>
        <p:sp>
          <p:nvSpPr>
            <p:cNvPr id="11" name="Freeform 11"/>
            <p:cNvSpPr/>
            <p:nvPr/>
          </p:nvSpPr>
          <p:spPr>
            <a:xfrm>
              <a:off x="0" y="0"/>
              <a:ext cx="579978" cy="108951"/>
            </a:xfrm>
            <a:custGeom>
              <a:avLst/>
              <a:gdLst/>
              <a:ahLst/>
              <a:cxnLst/>
              <a:rect l="l" t="t" r="r" b="b"/>
              <a:pathLst>
                <a:path w="579978" h="108951">
                  <a:moveTo>
                    <a:pt x="0" y="0"/>
                  </a:moveTo>
                  <a:lnTo>
                    <a:pt x="579978" y="0"/>
                  </a:lnTo>
                  <a:lnTo>
                    <a:pt x="579978" y="108951"/>
                  </a:lnTo>
                  <a:lnTo>
                    <a:pt x="0" y="108951"/>
                  </a:lnTo>
                  <a:close/>
                </a:path>
              </a:pathLst>
            </a:custGeom>
            <a:gradFill rotWithShape="1">
              <a:gsLst>
                <a:gs pos="0">
                  <a:srgbClr val="E300FF">
                    <a:alpha val="100000"/>
                  </a:srgbClr>
                </a:gs>
                <a:gs pos="100000">
                  <a:srgbClr val="00068A">
                    <a:alpha val="100000"/>
                  </a:srgbClr>
                </a:gs>
              </a:gsLst>
              <a:lin ang="2700000"/>
            </a:gradFill>
          </p:spPr>
        </p:sp>
        <p:sp>
          <p:nvSpPr>
            <p:cNvPr id="12" name="TextBox 12"/>
            <p:cNvSpPr txBox="1"/>
            <p:nvPr/>
          </p:nvSpPr>
          <p:spPr>
            <a:xfrm>
              <a:off x="0" y="-38100"/>
              <a:ext cx="579978" cy="147051"/>
            </a:xfrm>
            <a:prstGeom prst="rect">
              <a:avLst/>
            </a:prstGeom>
          </p:spPr>
          <p:txBody>
            <a:bodyPr lIns="50800" tIns="50800" rIns="50800" bIns="50800" rtlCol="0" anchor="ctr"/>
            <a:lstStyle/>
            <a:p>
              <a:pPr algn="ctr">
                <a:lnSpc>
                  <a:spcPts val="2659"/>
                </a:lnSpc>
              </a:pPr>
              <a:endParaRPr/>
            </a:p>
          </p:txBody>
        </p:sp>
      </p:grpSp>
      <p:sp>
        <p:nvSpPr>
          <p:cNvPr id="13" name="TextBox 13"/>
          <p:cNvSpPr txBox="1"/>
          <p:nvPr/>
        </p:nvSpPr>
        <p:spPr>
          <a:xfrm>
            <a:off x="1580357" y="8659168"/>
            <a:ext cx="3346718" cy="324209"/>
          </a:xfrm>
          <a:prstGeom prst="rect">
            <a:avLst/>
          </a:prstGeom>
        </p:spPr>
        <p:txBody>
          <a:bodyPr lIns="0" tIns="0" rIns="0" bIns="0" rtlCol="0" anchor="t">
            <a:spAutoFit/>
          </a:bodyPr>
          <a:lstStyle/>
          <a:p>
            <a:pPr algn="ctr">
              <a:lnSpc>
                <a:spcPts val="2670"/>
              </a:lnSpc>
              <a:spcBef>
                <a:spcPct val="0"/>
              </a:spcBef>
            </a:pPr>
            <a:r>
              <a:rPr lang="en-US" sz="1907" b="1">
                <a:solidFill>
                  <a:srgbClr val="FFFFFF"/>
                </a:solidFill>
                <a:latin typeface="Open Sans Bold"/>
                <a:ea typeface="Open Sans Bold"/>
                <a:cs typeface="Open Sans Bold"/>
                <a:sym typeface="Open Sans Bold"/>
              </a:rPr>
              <a:t>ADORA MONTMINY</a:t>
            </a:r>
          </a:p>
        </p:txBody>
      </p:sp>
      <p:grpSp>
        <p:nvGrpSpPr>
          <p:cNvPr id="14" name="Group 14"/>
          <p:cNvGrpSpPr/>
          <p:nvPr/>
        </p:nvGrpSpPr>
        <p:grpSpPr>
          <a:xfrm>
            <a:off x="5817941" y="1031011"/>
            <a:ext cx="4441669" cy="7086729"/>
            <a:chOff x="0" y="0"/>
            <a:chExt cx="5922225" cy="9448972"/>
          </a:xfrm>
        </p:grpSpPr>
        <p:pic>
          <p:nvPicPr>
            <p:cNvPr id="15" name="Picture 15"/>
            <p:cNvPicPr>
              <a:picLocks noChangeAspect="1"/>
            </p:cNvPicPr>
            <p:nvPr/>
          </p:nvPicPr>
          <p:blipFill>
            <a:blip r:embed="rId4"/>
            <a:srcRect l="41010" r="17232"/>
            <a:stretch>
              <a:fillRect/>
            </a:stretch>
          </p:blipFill>
          <p:spPr>
            <a:xfrm flipH="1">
              <a:off x="0" y="0"/>
              <a:ext cx="5922225" cy="9448972"/>
            </a:xfrm>
            <a:prstGeom prst="rect">
              <a:avLst/>
            </a:prstGeom>
          </p:spPr>
        </p:pic>
      </p:grpSp>
      <p:grpSp>
        <p:nvGrpSpPr>
          <p:cNvPr id="16" name="Group 16"/>
          <p:cNvGrpSpPr/>
          <p:nvPr/>
        </p:nvGrpSpPr>
        <p:grpSpPr>
          <a:xfrm>
            <a:off x="5822122" y="8422344"/>
            <a:ext cx="4441669" cy="835956"/>
            <a:chOff x="0" y="0"/>
            <a:chExt cx="578888" cy="108951"/>
          </a:xfrm>
        </p:grpSpPr>
        <p:sp>
          <p:nvSpPr>
            <p:cNvPr id="17" name="Freeform 17"/>
            <p:cNvSpPr/>
            <p:nvPr/>
          </p:nvSpPr>
          <p:spPr>
            <a:xfrm>
              <a:off x="0" y="0"/>
              <a:ext cx="578889" cy="108951"/>
            </a:xfrm>
            <a:custGeom>
              <a:avLst/>
              <a:gdLst/>
              <a:ahLst/>
              <a:cxnLst/>
              <a:rect l="l" t="t" r="r" b="b"/>
              <a:pathLst>
                <a:path w="578889" h="108951">
                  <a:moveTo>
                    <a:pt x="0" y="0"/>
                  </a:moveTo>
                  <a:lnTo>
                    <a:pt x="578889" y="0"/>
                  </a:lnTo>
                  <a:lnTo>
                    <a:pt x="578889" y="108951"/>
                  </a:lnTo>
                  <a:lnTo>
                    <a:pt x="0" y="108951"/>
                  </a:lnTo>
                  <a:close/>
                </a:path>
              </a:pathLst>
            </a:custGeom>
            <a:gradFill rotWithShape="1">
              <a:gsLst>
                <a:gs pos="0">
                  <a:srgbClr val="E300FF">
                    <a:alpha val="100000"/>
                  </a:srgbClr>
                </a:gs>
                <a:gs pos="100000">
                  <a:srgbClr val="00068A">
                    <a:alpha val="100000"/>
                  </a:srgbClr>
                </a:gs>
              </a:gsLst>
              <a:lin ang="2700000"/>
            </a:gradFill>
          </p:spPr>
        </p:sp>
        <p:sp>
          <p:nvSpPr>
            <p:cNvPr id="18" name="TextBox 18"/>
            <p:cNvSpPr txBox="1"/>
            <p:nvPr/>
          </p:nvSpPr>
          <p:spPr>
            <a:xfrm>
              <a:off x="0" y="-38100"/>
              <a:ext cx="578888" cy="147051"/>
            </a:xfrm>
            <a:prstGeom prst="rect">
              <a:avLst/>
            </a:prstGeom>
          </p:spPr>
          <p:txBody>
            <a:bodyPr lIns="50800" tIns="50800" rIns="50800" bIns="50800" rtlCol="0" anchor="ctr"/>
            <a:lstStyle/>
            <a:p>
              <a:pPr algn="ctr">
                <a:lnSpc>
                  <a:spcPts val="2659"/>
                </a:lnSpc>
              </a:pPr>
              <a:endParaRPr/>
            </a:p>
          </p:txBody>
        </p:sp>
      </p:grpSp>
      <p:sp>
        <p:nvSpPr>
          <p:cNvPr id="19" name="TextBox 19"/>
          <p:cNvSpPr txBox="1"/>
          <p:nvPr/>
        </p:nvSpPr>
        <p:spPr>
          <a:xfrm>
            <a:off x="6369597" y="8659168"/>
            <a:ext cx="3346718" cy="324209"/>
          </a:xfrm>
          <a:prstGeom prst="rect">
            <a:avLst/>
          </a:prstGeom>
        </p:spPr>
        <p:txBody>
          <a:bodyPr lIns="0" tIns="0" rIns="0" bIns="0" rtlCol="0" anchor="t">
            <a:spAutoFit/>
          </a:bodyPr>
          <a:lstStyle/>
          <a:p>
            <a:pPr algn="ctr">
              <a:lnSpc>
                <a:spcPts val="2670"/>
              </a:lnSpc>
              <a:spcBef>
                <a:spcPct val="0"/>
              </a:spcBef>
            </a:pPr>
            <a:r>
              <a:rPr lang="en-US" sz="1907" b="1">
                <a:solidFill>
                  <a:srgbClr val="FFFFFF"/>
                </a:solidFill>
                <a:latin typeface="Open Sans Bold"/>
                <a:ea typeface="Open Sans Bold"/>
                <a:cs typeface="Open Sans Bold"/>
                <a:sym typeface="Open Sans Bold"/>
              </a:rPr>
              <a:t>ALFREDO TORRES</a:t>
            </a:r>
          </a:p>
        </p:txBody>
      </p:sp>
      <p:sp>
        <p:nvSpPr>
          <p:cNvPr id="20" name="Freeform 20"/>
          <p:cNvSpPr/>
          <p:nvPr/>
        </p:nvSpPr>
        <p:spPr>
          <a:xfrm>
            <a:off x="11517689" y="1975625"/>
            <a:ext cx="1242423" cy="1242423"/>
          </a:xfrm>
          <a:custGeom>
            <a:avLst/>
            <a:gdLst/>
            <a:ahLst/>
            <a:cxnLst/>
            <a:rect l="l" t="t" r="r" b="b"/>
            <a:pathLst>
              <a:path w="1242423" h="1242423">
                <a:moveTo>
                  <a:pt x="0" y="0"/>
                </a:moveTo>
                <a:lnTo>
                  <a:pt x="1242423" y="0"/>
                </a:lnTo>
                <a:lnTo>
                  <a:pt x="1242423" y="1242423"/>
                </a:lnTo>
                <a:lnTo>
                  <a:pt x="0" y="1242423"/>
                </a:lnTo>
                <a:lnTo>
                  <a:pt x="0" y="0"/>
                </a:lnTo>
                <a:close/>
              </a:path>
            </a:pathLst>
          </a:custGeom>
          <a:blipFill>
            <a:blip r:embed="rId2"/>
            <a:stretch>
              <a:fillRect/>
            </a:stretch>
          </a:blipFill>
        </p:spPr>
      </p:sp>
      <p:sp>
        <p:nvSpPr>
          <p:cNvPr id="21" name="TextBox 21"/>
          <p:cNvSpPr txBox="1"/>
          <p:nvPr/>
        </p:nvSpPr>
        <p:spPr>
          <a:xfrm>
            <a:off x="12053176" y="2415909"/>
            <a:ext cx="3432721" cy="927586"/>
          </a:xfrm>
          <a:prstGeom prst="rect">
            <a:avLst/>
          </a:prstGeom>
        </p:spPr>
        <p:txBody>
          <a:bodyPr lIns="0" tIns="0" rIns="0" bIns="0" rtlCol="0" anchor="t">
            <a:spAutoFit/>
          </a:bodyPr>
          <a:lstStyle/>
          <a:p>
            <a:pPr algn="l">
              <a:lnSpc>
                <a:spcPts val="7320"/>
              </a:lnSpc>
            </a:pPr>
            <a:r>
              <a:rPr lang="en-US" sz="6000">
                <a:solidFill>
                  <a:srgbClr val="1F2020"/>
                </a:solidFill>
                <a:latin typeface="Anton"/>
                <a:ea typeface="Anton"/>
                <a:cs typeface="Anton"/>
                <a:sym typeface="Anton"/>
              </a:rPr>
              <a:t>Meet Our</a:t>
            </a:r>
          </a:p>
        </p:txBody>
      </p:sp>
      <p:sp>
        <p:nvSpPr>
          <p:cNvPr id="22" name="TextBox 22"/>
          <p:cNvSpPr txBox="1"/>
          <p:nvPr/>
        </p:nvSpPr>
        <p:spPr>
          <a:xfrm>
            <a:off x="12053176" y="3372070"/>
            <a:ext cx="3432721" cy="927586"/>
          </a:xfrm>
          <a:prstGeom prst="rect">
            <a:avLst/>
          </a:prstGeom>
        </p:spPr>
        <p:txBody>
          <a:bodyPr lIns="0" tIns="0" rIns="0" bIns="0" rtlCol="0" anchor="t">
            <a:spAutoFit/>
          </a:bodyPr>
          <a:lstStyle/>
          <a:p>
            <a:pPr algn="l">
              <a:lnSpc>
                <a:spcPts val="7320"/>
              </a:lnSpc>
            </a:pPr>
            <a:r>
              <a:rPr lang="en-US" sz="6000">
                <a:solidFill>
                  <a:srgbClr val="7402C6"/>
                </a:solidFill>
                <a:latin typeface="Anton"/>
                <a:ea typeface="Anton"/>
                <a:cs typeface="Anton"/>
                <a:sym typeface="Anton"/>
              </a:rPr>
              <a:t>Team</a:t>
            </a:r>
          </a:p>
        </p:txBody>
      </p:sp>
      <p:sp>
        <p:nvSpPr>
          <p:cNvPr id="23" name="TextBox 23"/>
          <p:cNvSpPr txBox="1"/>
          <p:nvPr/>
        </p:nvSpPr>
        <p:spPr>
          <a:xfrm>
            <a:off x="12053176" y="5600653"/>
            <a:ext cx="4235170" cy="1244977"/>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ea typeface="Open Sans"/>
                <a:cs typeface="Open Sans"/>
                <a:sym typeface="Open Sans"/>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a:t>
            </a:r>
          </a:p>
        </p:txBody>
      </p:sp>
      <p:sp>
        <p:nvSpPr>
          <p:cNvPr id="24" name="TextBox 24"/>
          <p:cNvSpPr txBox="1"/>
          <p:nvPr/>
        </p:nvSpPr>
        <p:spPr>
          <a:xfrm>
            <a:off x="12053176" y="4992554"/>
            <a:ext cx="2699443" cy="264086"/>
          </a:xfrm>
          <a:prstGeom prst="rect">
            <a:avLst/>
          </a:prstGeom>
        </p:spPr>
        <p:txBody>
          <a:bodyPr lIns="0" tIns="0" rIns="0" bIns="0" rtlCol="0" anchor="t">
            <a:spAutoFit/>
          </a:bodyPr>
          <a:lstStyle/>
          <a:p>
            <a:pPr algn="l">
              <a:lnSpc>
                <a:spcPts val="2239"/>
              </a:lnSpc>
              <a:spcBef>
                <a:spcPct val="0"/>
              </a:spcBef>
            </a:pPr>
            <a:r>
              <a:rPr lang="en-US" sz="1599" b="1">
                <a:solidFill>
                  <a:srgbClr val="E300FF"/>
                </a:solidFill>
                <a:latin typeface="Open Sans Bold"/>
                <a:ea typeface="Open Sans Bold"/>
                <a:cs typeface="Open Sans Bold"/>
                <a:sym typeface="Open Sans Bold"/>
              </a:rPr>
              <a:t>About Team</a:t>
            </a:r>
          </a:p>
        </p:txBody>
      </p:sp>
      <p:sp>
        <p:nvSpPr>
          <p:cNvPr id="25" name="TextBox 25"/>
          <p:cNvSpPr txBox="1"/>
          <p:nvPr/>
        </p:nvSpPr>
        <p:spPr>
          <a:xfrm>
            <a:off x="12053176" y="7377142"/>
            <a:ext cx="4235170" cy="616773"/>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ea typeface="Open Sans"/>
                <a:cs typeface="Open Sans"/>
                <a:sym typeface="Open Sans"/>
              </a:rPr>
              <a:t>Lorem ipsum dolor sit amet, consectetur adipiscing elit, sed do eiusmod tempor incididunt ut labore et dolore magna aliqua. Ut enim ad minim veniam, quis</a:t>
            </a:r>
          </a:p>
        </p:txBody>
      </p:sp>
      <p:sp>
        <p:nvSpPr>
          <p:cNvPr id="26" name="TextBox 26"/>
          <p:cNvSpPr txBox="1"/>
          <p:nvPr/>
        </p:nvSpPr>
        <p:spPr>
          <a:xfrm>
            <a:off x="1283051" y="379767"/>
            <a:ext cx="1689150" cy="240665"/>
          </a:xfrm>
          <a:prstGeom prst="rect">
            <a:avLst/>
          </a:prstGeom>
        </p:spPr>
        <p:txBody>
          <a:bodyPr lIns="0" tIns="0" rIns="0" bIns="0" rtlCol="0" anchor="t">
            <a:spAutoFit/>
          </a:bodyPr>
          <a:lstStyle/>
          <a:p>
            <a:pPr algn="l">
              <a:lnSpc>
                <a:spcPts val="1960"/>
              </a:lnSpc>
              <a:spcBef>
                <a:spcPct val="0"/>
              </a:spcBef>
            </a:pPr>
            <a:r>
              <a:rPr lang="en-US" sz="1400" b="1">
                <a:solidFill>
                  <a:srgbClr val="7402C6"/>
                </a:solidFill>
                <a:latin typeface="Open Sans Bold"/>
                <a:ea typeface="Open Sans Bold"/>
                <a:cs typeface="Open Sans Bold"/>
                <a:sym typeface="Open Sans Bold"/>
              </a:rPr>
              <a:t>SLIDE NAME</a:t>
            </a: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259300" y="9258300"/>
            <a:ext cx="1028700" cy="1028700"/>
            <a:chOff x="0" y="0"/>
            <a:chExt cx="270933" cy="270933"/>
          </a:xfrm>
        </p:grpSpPr>
        <p:sp>
          <p:nvSpPr>
            <p:cNvPr id="3" name="Freeform 3"/>
            <p:cNvSpPr/>
            <p:nvPr/>
          </p:nvSpPr>
          <p:spPr>
            <a:xfrm>
              <a:off x="0" y="0"/>
              <a:ext cx="270933" cy="270933"/>
            </a:xfrm>
            <a:custGeom>
              <a:avLst/>
              <a:gdLst/>
              <a:ahLst/>
              <a:cxnLst/>
              <a:rect l="l" t="t" r="r" b="b"/>
              <a:pathLst>
                <a:path w="270933" h="270933">
                  <a:moveTo>
                    <a:pt x="0" y="0"/>
                  </a:moveTo>
                  <a:lnTo>
                    <a:pt x="270933" y="0"/>
                  </a:lnTo>
                  <a:lnTo>
                    <a:pt x="270933" y="270933"/>
                  </a:lnTo>
                  <a:lnTo>
                    <a:pt x="0" y="270933"/>
                  </a:lnTo>
                  <a:close/>
                </a:path>
              </a:pathLst>
            </a:custGeom>
            <a:gradFill rotWithShape="1">
              <a:gsLst>
                <a:gs pos="0">
                  <a:srgbClr val="E300FF">
                    <a:alpha val="100000"/>
                  </a:srgbClr>
                </a:gs>
                <a:gs pos="100000">
                  <a:srgbClr val="00068A">
                    <a:alpha val="100000"/>
                  </a:srgbClr>
                </a:gs>
              </a:gsLst>
              <a:lin ang="2700000"/>
            </a:gradFill>
          </p:spPr>
        </p:sp>
        <p:sp>
          <p:nvSpPr>
            <p:cNvPr id="4" name="TextBox 4"/>
            <p:cNvSpPr txBox="1"/>
            <p:nvPr/>
          </p:nvSpPr>
          <p:spPr>
            <a:xfrm>
              <a:off x="0" y="-38100"/>
              <a:ext cx="270933" cy="309033"/>
            </a:xfrm>
            <a:prstGeom prst="rect">
              <a:avLst/>
            </a:prstGeom>
          </p:spPr>
          <p:txBody>
            <a:bodyPr lIns="50800" tIns="50800" rIns="50800" bIns="50800" rtlCol="0" anchor="ctr"/>
            <a:lstStyle/>
            <a:p>
              <a:pPr algn="ctr">
                <a:lnSpc>
                  <a:spcPts val="2659"/>
                </a:lnSpc>
              </a:pPr>
              <a:endParaRPr/>
            </a:p>
          </p:txBody>
        </p:sp>
      </p:grpSp>
      <p:sp>
        <p:nvSpPr>
          <p:cNvPr id="5" name="TextBox 5"/>
          <p:cNvSpPr txBox="1"/>
          <p:nvPr/>
        </p:nvSpPr>
        <p:spPr>
          <a:xfrm>
            <a:off x="17499918" y="9638067"/>
            <a:ext cx="547464" cy="240591"/>
          </a:xfrm>
          <a:prstGeom prst="rect">
            <a:avLst/>
          </a:prstGeom>
        </p:spPr>
        <p:txBody>
          <a:bodyPr lIns="0" tIns="0" rIns="0" bIns="0" rtlCol="0" anchor="t">
            <a:spAutoFit/>
          </a:bodyPr>
          <a:lstStyle/>
          <a:p>
            <a:pPr algn="ctr">
              <a:lnSpc>
                <a:spcPts val="1960"/>
              </a:lnSpc>
              <a:spcBef>
                <a:spcPct val="0"/>
              </a:spcBef>
            </a:pPr>
            <a:r>
              <a:rPr lang="en-US" sz="1400" b="1">
                <a:solidFill>
                  <a:srgbClr val="FFFFFF"/>
                </a:solidFill>
                <a:latin typeface="Open Sans Bold"/>
                <a:ea typeface="Open Sans Bold"/>
                <a:cs typeface="Open Sans Bold"/>
                <a:sym typeface="Open Sans Bold"/>
              </a:rPr>
              <a:t>09</a:t>
            </a:r>
          </a:p>
        </p:txBody>
      </p:sp>
      <p:sp>
        <p:nvSpPr>
          <p:cNvPr id="6" name="Freeform 6"/>
          <p:cNvSpPr/>
          <p:nvPr/>
        </p:nvSpPr>
        <p:spPr>
          <a:xfrm>
            <a:off x="-2116078" y="5258879"/>
            <a:ext cx="8229600" cy="8229600"/>
          </a:xfrm>
          <a:custGeom>
            <a:avLst/>
            <a:gdLst/>
            <a:ahLst/>
            <a:cxnLst/>
            <a:rect l="l" t="t" r="r" b="b"/>
            <a:pathLst>
              <a:path w="8229600" h="8229600">
                <a:moveTo>
                  <a:pt x="0" y="0"/>
                </a:moveTo>
                <a:lnTo>
                  <a:pt x="8229600" y="0"/>
                </a:lnTo>
                <a:lnTo>
                  <a:pt x="8229600" y="8229600"/>
                </a:lnTo>
                <a:lnTo>
                  <a:pt x="0" y="8229600"/>
                </a:lnTo>
                <a:lnTo>
                  <a:pt x="0" y="0"/>
                </a:lnTo>
                <a:close/>
              </a:path>
            </a:pathLst>
          </a:custGeom>
          <a:blipFill>
            <a:blip r:embed="rId2">
              <a:alphaModFix amt="19999"/>
            </a:blip>
            <a:stretch>
              <a:fillRect/>
            </a:stretch>
          </a:blipFill>
        </p:spPr>
      </p:sp>
      <p:sp>
        <p:nvSpPr>
          <p:cNvPr id="7" name="Freeform 7"/>
          <p:cNvSpPr/>
          <p:nvPr/>
        </p:nvSpPr>
        <p:spPr>
          <a:xfrm>
            <a:off x="15889000" y="1031011"/>
            <a:ext cx="4316765" cy="4316765"/>
          </a:xfrm>
          <a:custGeom>
            <a:avLst/>
            <a:gdLst/>
            <a:ahLst/>
            <a:cxnLst/>
            <a:rect l="l" t="t" r="r" b="b"/>
            <a:pathLst>
              <a:path w="4316765" h="4316765">
                <a:moveTo>
                  <a:pt x="0" y="0"/>
                </a:moveTo>
                <a:lnTo>
                  <a:pt x="4316765" y="0"/>
                </a:lnTo>
                <a:lnTo>
                  <a:pt x="4316765" y="4316765"/>
                </a:lnTo>
                <a:lnTo>
                  <a:pt x="0" y="4316765"/>
                </a:lnTo>
                <a:lnTo>
                  <a:pt x="0" y="0"/>
                </a:lnTo>
                <a:close/>
              </a:path>
            </a:pathLst>
          </a:custGeom>
          <a:blipFill>
            <a:blip r:embed="rId2">
              <a:alphaModFix amt="19999"/>
            </a:blip>
            <a:stretch>
              <a:fillRect/>
            </a:stretch>
          </a:blipFill>
        </p:spPr>
      </p:sp>
      <p:grpSp>
        <p:nvGrpSpPr>
          <p:cNvPr id="8" name="Group 8"/>
          <p:cNvGrpSpPr/>
          <p:nvPr/>
        </p:nvGrpSpPr>
        <p:grpSpPr>
          <a:xfrm>
            <a:off x="12279530" y="1031011"/>
            <a:ext cx="6008470" cy="3494174"/>
            <a:chOff x="0" y="0"/>
            <a:chExt cx="1582478" cy="920276"/>
          </a:xfrm>
        </p:grpSpPr>
        <p:sp>
          <p:nvSpPr>
            <p:cNvPr id="9" name="Freeform 9"/>
            <p:cNvSpPr/>
            <p:nvPr/>
          </p:nvSpPr>
          <p:spPr>
            <a:xfrm>
              <a:off x="0" y="0"/>
              <a:ext cx="1582478" cy="920276"/>
            </a:xfrm>
            <a:custGeom>
              <a:avLst/>
              <a:gdLst/>
              <a:ahLst/>
              <a:cxnLst/>
              <a:rect l="l" t="t" r="r" b="b"/>
              <a:pathLst>
                <a:path w="1582478" h="920276">
                  <a:moveTo>
                    <a:pt x="0" y="0"/>
                  </a:moveTo>
                  <a:lnTo>
                    <a:pt x="1582478" y="0"/>
                  </a:lnTo>
                  <a:lnTo>
                    <a:pt x="1582478" y="920276"/>
                  </a:lnTo>
                  <a:lnTo>
                    <a:pt x="0" y="920276"/>
                  </a:lnTo>
                  <a:close/>
                </a:path>
              </a:pathLst>
            </a:custGeom>
            <a:gradFill rotWithShape="1">
              <a:gsLst>
                <a:gs pos="0">
                  <a:srgbClr val="E300FF">
                    <a:alpha val="100000"/>
                  </a:srgbClr>
                </a:gs>
                <a:gs pos="100000">
                  <a:srgbClr val="00068A">
                    <a:alpha val="100000"/>
                  </a:srgbClr>
                </a:gs>
              </a:gsLst>
              <a:lin ang="2700000"/>
            </a:gradFill>
          </p:spPr>
        </p:sp>
        <p:sp>
          <p:nvSpPr>
            <p:cNvPr id="10" name="TextBox 10"/>
            <p:cNvSpPr txBox="1"/>
            <p:nvPr/>
          </p:nvSpPr>
          <p:spPr>
            <a:xfrm>
              <a:off x="0" y="-38100"/>
              <a:ext cx="1582478" cy="958376"/>
            </a:xfrm>
            <a:prstGeom prst="rect">
              <a:avLst/>
            </a:prstGeom>
          </p:spPr>
          <p:txBody>
            <a:bodyPr lIns="50800" tIns="50800" rIns="50800" bIns="50800" rtlCol="0" anchor="ctr"/>
            <a:lstStyle/>
            <a:p>
              <a:pPr algn="ctr">
                <a:lnSpc>
                  <a:spcPts val="2659"/>
                </a:lnSpc>
              </a:pPr>
              <a:endParaRPr/>
            </a:p>
          </p:txBody>
        </p:sp>
      </p:grpSp>
      <p:sp>
        <p:nvSpPr>
          <p:cNvPr id="11" name="Freeform 11"/>
          <p:cNvSpPr/>
          <p:nvPr/>
        </p:nvSpPr>
        <p:spPr>
          <a:xfrm>
            <a:off x="8371897" y="2363321"/>
            <a:ext cx="7815266" cy="5968909"/>
          </a:xfrm>
          <a:custGeom>
            <a:avLst/>
            <a:gdLst/>
            <a:ahLst/>
            <a:cxnLst/>
            <a:rect l="l" t="t" r="r" b="b"/>
            <a:pathLst>
              <a:path w="7815266" h="5968909">
                <a:moveTo>
                  <a:pt x="0" y="0"/>
                </a:moveTo>
                <a:lnTo>
                  <a:pt x="7815266" y="0"/>
                </a:lnTo>
                <a:lnTo>
                  <a:pt x="7815266" y="5968909"/>
                </a:lnTo>
                <a:lnTo>
                  <a:pt x="0" y="5968909"/>
                </a:lnTo>
                <a:lnTo>
                  <a:pt x="0" y="0"/>
                </a:lnTo>
                <a:close/>
              </a:path>
            </a:pathLst>
          </a:custGeom>
          <a:blipFill>
            <a:blip r:embed="rId3"/>
            <a:stretch>
              <a:fillRect/>
            </a:stretch>
          </a:blipFill>
        </p:spPr>
      </p:sp>
      <p:grpSp>
        <p:nvGrpSpPr>
          <p:cNvPr id="12" name="Group 12"/>
          <p:cNvGrpSpPr/>
          <p:nvPr/>
        </p:nvGrpSpPr>
        <p:grpSpPr>
          <a:xfrm>
            <a:off x="8553814" y="2549156"/>
            <a:ext cx="7439296" cy="3952057"/>
            <a:chOff x="0" y="0"/>
            <a:chExt cx="9919061" cy="5269409"/>
          </a:xfrm>
        </p:grpSpPr>
        <p:pic>
          <p:nvPicPr>
            <p:cNvPr id="13" name="Picture 13"/>
            <p:cNvPicPr>
              <a:picLocks noChangeAspect="1"/>
            </p:cNvPicPr>
            <p:nvPr/>
          </p:nvPicPr>
          <p:blipFill>
            <a:blip r:embed="rId4"/>
            <a:srcRect b="20264"/>
            <a:stretch>
              <a:fillRect/>
            </a:stretch>
          </p:blipFill>
          <p:spPr>
            <a:xfrm>
              <a:off x="0" y="0"/>
              <a:ext cx="9919061" cy="5269409"/>
            </a:xfrm>
            <a:prstGeom prst="rect">
              <a:avLst/>
            </a:prstGeom>
          </p:spPr>
        </p:pic>
      </p:grpSp>
      <p:sp>
        <p:nvSpPr>
          <p:cNvPr id="14" name="Freeform 14"/>
          <p:cNvSpPr/>
          <p:nvPr/>
        </p:nvSpPr>
        <p:spPr>
          <a:xfrm>
            <a:off x="1894189" y="1907605"/>
            <a:ext cx="1242423" cy="1242423"/>
          </a:xfrm>
          <a:custGeom>
            <a:avLst/>
            <a:gdLst/>
            <a:ahLst/>
            <a:cxnLst/>
            <a:rect l="l" t="t" r="r" b="b"/>
            <a:pathLst>
              <a:path w="1242423" h="1242423">
                <a:moveTo>
                  <a:pt x="0" y="0"/>
                </a:moveTo>
                <a:lnTo>
                  <a:pt x="1242422" y="0"/>
                </a:lnTo>
                <a:lnTo>
                  <a:pt x="1242422" y="1242423"/>
                </a:lnTo>
                <a:lnTo>
                  <a:pt x="0" y="1242423"/>
                </a:lnTo>
                <a:lnTo>
                  <a:pt x="0" y="0"/>
                </a:lnTo>
                <a:close/>
              </a:path>
            </a:pathLst>
          </a:custGeom>
          <a:blipFill>
            <a:blip r:embed="rId2"/>
            <a:stretch>
              <a:fillRect/>
            </a:stretch>
          </a:blipFill>
        </p:spPr>
      </p:sp>
      <p:sp>
        <p:nvSpPr>
          <p:cNvPr id="15" name="TextBox 15"/>
          <p:cNvSpPr txBox="1"/>
          <p:nvPr/>
        </p:nvSpPr>
        <p:spPr>
          <a:xfrm>
            <a:off x="2429675" y="2347889"/>
            <a:ext cx="4042874" cy="927586"/>
          </a:xfrm>
          <a:prstGeom prst="rect">
            <a:avLst/>
          </a:prstGeom>
        </p:spPr>
        <p:txBody>
          <a:bodyPr lIns="0" tIns="0" rIns="0" bIns="0" rtlCol="0" anchor="t">
            <a:spAutoFit/>
          </a:bodyPr>
          <a:lstStyle/>
          <a:p>
            <a:pPr algn="l">
              <a:lnSpc>
                <a:spcPts val="7320"/>
              </a:lnSpc>
            </a:pPr>
            <a:r>
              <a:rPr lang="en-US" sz="6000">
                <a:solidFill>
                  <a:srgbClr val="1F2020"/>
                </a:solidFill>
                <a:latin typeface="Anton"/>
                <a:ea typeface="Anton"/>
                <a:cs typeface="Anton"/>
                <a:sym typeface="Anton"/>
              </a:rPr>
              <a:t>Contact Us</a:t>
            </a:r>
          </a:p>
        </p:txBody>
      </p:sp>
      <p:sp>
        <p:nvSpPr>
          <p:cNvPr id="16" name="Freeform 16"/>
          <p:cNvSpPr/>
          <p:nvPr/>
        </p:nvSpPr>
        <p:spPr>
          <a:xfrm>
            <a:off x="2429675" y="6084554"/>
            <a:ext cx="225690" cy="225690"/>
          </a:xfrm>
          <a:custGeom>
            <a:avLst/>
            <a:gdLst/>
            <a:ahLst/>
            <a:cxnLst/>
            <a:rect l="l" t="t" r="r" b="b"/>
            <a:pathLst>
              <a:path w="225690" h="225690">
                <a:moveTo>
                  <a:pt x="0" y="0"/>
                </a:moveTo>
                <a:lnTo>
                  <a:pt x="225690" y="0"/>
                </a:lnTo>
                <a:lnTo>
                  <a:pt x="225690" y="225690"/>
                </a:lnTo>
                <a:lnTo>
                  <a:pt x="0" y="225690"/>
                </a:lnTo>
                <a:lnTo>
                  <a:pt x="0" y="0"/>
                </a:lnTo>
                <a:close/>
              </a:path>
            </a:pathLst>
          </a:custGeom>
          <a:blipFill>
            <a:blip r:embed="rId5">
              <a:extLst>
                <a:ext uri="{96DAC541-7B7A-43D3-8B79-37D633B846F1}">
                  <asvg:svgBlip xmlns="" xmlns:asvg="http://schemas.microsoft.com/office/drawing/2016/SVG/main" r:embed="rId6"/>
                </a:ext>
              </a:extLst>
            </a:blip>
            <a:stretch>
              <a:fillRect/>
            </a:stretch>
          </a:blipFill>
        </p:spPr>
      </p:sp>
      <p:sp>
        <p:nvSpPr>
          <p:cNvPr id="17" name="TextBox 17"/>
          <p:cNvSpPr txBox="1"/>
          <p:nvPr/>
        </p:nvSpPr>
        <p:spPr>
          <a:xfrm>
            <a:off x="2838954" y="6088046"/>
            <a:ext cx="2244278" cy="199656"/>
          </a:xfrm>
          <a:prstGeom prst="rect">
            <a:avLst/>
          </a:prstGeom>
        </p:spPr>
        <p:txBody>
          <a:bodyPr lIns="0" tIns="0" rIns="0" bIns="0" rtlCol="0" anchor="t">
            <a:spAutoFit/>
          </a:bodyPr>
          <a:lstStyle/>
          <a:p>
            <a:pPr algn="l">
              <a:lnSpc>
                <a:spcPts val="1677"/>
              </a:lnSpc>
              <a:spcBef>
                <a:spcPct val="0"/>
              </a:spcBef>
            </a:pPr>
            <a:r>
              <a:rPr lang="en-US" sz="1198">
                <a:solidFill>
                  <a:srgbClr val="1F2020"/>
                </a:solidFill>
                <a:latin typeface="Open Sans"/>
                <a:ea typeface="Open Sans"/>
                <a:cs typeface="Open Sans"/>
                <a:sym typeface="Open Sans"/>
              </a:rPr>
              <a:t>+123-456-7890</a:t>
            </a:r>
          </a:p>
        </p:txBody>
      </p:sp>
      <p:sp>
        <p:nvSpPr>
          <p:cNvPr id="18" name="Freeform 18"/>
          <p:cNvSpPr/>
          <p:nvPr/>
        </p:nvSpPr>
        <p:spPr>
          <a:xfrm>
            <a:off x="2429675" y="6607513"/>
            <a:ext cx="225690" cy="225690"/>
          </a:xfrm>
          <a:custGeom>
            <a:avLst/>
            <a:gdLst/>
            <a:ahLst/>
            <a:cxnLst/>
            <a:rect l="l" t="t" r="r" b="b"/>
            <a:pathLst>
              <a:path w="225690" h="225690">
                <a:moveTo>
                  <a:pt x="0" y="0"/>
                </a:moveTo>
                <a:lnTo>
                  <a:pt x="225690" y="0"/>
                </a:lnTo>
                <a:lnTo>
                  <a:pt x="225690" y="225690"/>
                </a:lnTo>
                <a:lnTo>
                  <a:pt x="0" y="225690"/>
                </a:lnTo>
                <a:lnTo>
                  <a:pt x="0" y="0"/>
                </a:lnTo>
                <a:close/>
              </a:path>
            </a:pathLst>
          </a:custGeom>
          <a:blipFill>
            <a:blip r:embed="rId7">
              <a:extLst>
                <a:ext uri="{96DAC541-7B7A-43D3-8B79-37D633B846F1}">
                  <asvg:svgBlip xmlns="" xmlns:asvg="http://schemas.microsoft.com/office/drawing/2016/SVG/main" r:embed="rId8"/>
                </a:ext>
              </a:extLst>
            </a:blip>
            <a:stretch>
              <a:fillRect/>
            </a:stretch>
          </a:blipFill>
        </p:spPr>
      </p:sp>
      <p:sp>
        <p:nvSpPr>
          <p:cNvPr id="19" name="TextBox 19"/>
          <p:cNvSpPr txBox="1"/>
          <p:nvPr/>
        </p:nvSpPr>
        <p:spPr>
          <a:xfrm>
            <a:off x="2838954" y="6611005"/>
            <a:ext cx="2244278" cy="199656"/>
          </a:xfrm>
          <a:prstGeom prst="rect">
            <a:avLst/>
          </a:prstGeom>
        </p:spPr>
        <p:txBody>
          <a:bodyPr lIns="0" tIns="0" rIns="0" bIns="0" rtlCol="0" anchor="t">
            <a:spAutoFit/>
          </a:bodyPr>
          <a:lstStyle/>
          <a:p>
            <a:pPr algn="l">
              <a:lnSpc>
                <a:spcPts val="1677"/>
              </a:lnSpc>
              <a:spcBef>
                <a:spcPct val="0"/>
              </a:spcBef>
            </a:pPr>
            <a:r>
              <a:rPr lang="en-US" sz="1198">
                <a:solidFill>
                  <a:srgbClr val="1F2020"/>
                </a:solidFill>
                <a:latin typeface="Open Sans"/>
                <a:ea typeface="Open Sans"/>
                <a:cs typeface="Open Sans"/>
                <a:sym typeface="Open Sans"/>
              </a:rPr>
              <a:t>www.reallygreatsite.com</a:t>
            </a:r>
          </a:p>
        </p:txBody>
      </p:sp>
      <p:sp>
        <p:nvSpPr>
          <p:cNvPr id="20" name="Freeform 20"/>
          <p:cNvSpPr/>
          <p:nvPr/>
        </p:nvSpPr>
        <p:spPr>
          <a:xfrm>
            <a:off x="2429675" y="7128053"/>
            <a:ext cx="225690" cy="225690"/>
          </a:xfrm>
          <a:custGeom>
            <a:avLst/>
            <a:gdLst/>
            <a:ahLst/>
            <a:cxnLst/>
            <a:rect l="l" t="t" r="r" b="b"/>
            <a:pathLst>
              <a:path w="225690" h="225690">
                <a:moveTo>
                  <a:pt x="0" y="0"/>
                </a:moveTo>
                <a:lnTo>
                  <a:pt x="225690" y="0"/>
                </a:lnTo>
                <a:lnTo>
                  <a:pt x="225690" y="225691"/>
                </a:lnTo>
                <a:lnTo>
                  <a:pt x="0" y="225691"/>
                </a:lnTo>
                <a:lnTo>
                  <a:pt x="0" y="0"/>
                </a:lnTo>
                <a:close/>
              </a:path>
            </a:pathLst>
          </a:custGeom>
          <a:blipFill>
            <a:blip r:embed="rId9">
              <a:extLst>
                <a:ext uri="{96DAC541-7B7A-43D3-8B79-37D633B846F1}">
                  <asvg:svgBlip xmlns="" xmlns:asvg="http://schemas.microsoft.com/office/drawing/2016/SVG/main" r:embed="rId10"/>
                </a:ext>
              </a:extLst>
            </a:blip>
            <a:stretch>
              <a:fillRect/>
            </a:stretch>
          </a:blipFill>
        </p:spPr>
      </p:sp>
      <p:sp>
        <p:nvSpPr>
          <p:cNvPr id="21" name="TextBox 21"/>
          <p:cNvSpPr txBox="1"/>
          <p:nvPr/>
        </p:nvSpPr>
        <p:spPr>
          <a:xfrm>
            <a:off x="2838954" y="7135853"/>
            <a:ext cx="2244278" cy="199656"/>
          </a:xfrm>
          <a:prstGeom prst="rect">
            <a:avLst/>
          </a:prstGeom>
        </p:spPr>
        <p:txBody>
          <a:bodyPr lIns="0" tIns="0" rIns="0" bIns="0" rtlCol="0" anchor="t">
            <a:spAutoFit/>
          </a:bodyPr>
          <a:lstStyle/>
          <a:p>
            <a:pPr algn="l">
              <a:lnSpc>
                <a:spcPts val="1677"/>
              </a:lnSpc>
              <a:spcBef>
                <a:spcPct val="0"/>
              </a:spcBef>
            </a:pPr>
            <a:r>
              <a:rPr lang="en-US" sz="1198">
                <a:solidFill>
                  <a:srgbClr val="1F2020"/>
                </a:solidFill>
                <a:latin typeface="Open Sans"/>
                <a:ea typeface="Open Sans"/>
                <a:cs typeface="Open Sans"/>
                <a:sym typeface="Open Sans"/>
              </a:rPr>
              <a:t>hello@reallygreatsite.com</a:t>
            </a:r>
          </a:p>
        </p:txBody>
      </p:sp>
      <p:sp>
        <p:nvSpPr>
          <p:cNvPr id="22" name="Freeform 22"/>
          <p:cNvSpPr/>
          <p:nvPr/>
        </p:nvSpPr>
        <p:spPr>
          <a:xfrm>
            <a:off x="2429675" y="7648594"/>
            <a:ext cx="225690" cy="225690"/>
          </a:xfrm>
          <a:custGeom>
            <a:avLst/>
            <a:gdLst/>
            <a:ahLst/>
            <a:cxnLst/>
            <a:rect l="l" t="t" r="r" b="b"/>
            <a:pathLst>
              <a:path w="225690" h="225690">
                <a:moveTo>
                  <a:pt x="0" y="0"/>
                </a:moveTo>
                <a:lnTo>
                  <a:pt x="225690" y="0"/>
                </a:lnTo>
                <a:lnTo>
                  <a:pt x="225690" y="225690"/>
                </a:lnTo>
                <a:lnTo>
                  <a:pt x="0" y="225690"/>
                </a:lnTo>
                <a:lnTo>
                  <a:pt x="0" y="0"/>
                </a:lnTo>
                <a:close/>
              </a:path>
            </a:pathLst>
          </a:custGeom>
          <a:blipFill>
            <a:blip r:embed="rId11">
              <a:extLst>
                <a:ext uri="{96DAC541-7B7A-43D3-8B79-37D633B846F1}">
                  <asvg:svgBlip xmlns="" xmlns:asvg="http://schemas.microsoft.com/office/drawing/2016/SVG/main" r:embed="rId12"/>
                </a:ext>
              </a:extLst>
            </a:blip>
            <a:stretch>
              <a:fillRect/>
            </a:stretch>
          </a:blipFill>
        </p:spPr>
      </p:sp>
      <p:sp>
        <p:nvSpPr>
          <p:cNvPr id="23" name="TextBox 23"/>
          <p:cNvSpPr txBox="1"/>
          <p:nvPr/>
        </p:nvSpPr>
        <p:spPr>
          <a:xfrm>
            <a:off x="2838954" y="7663498"/>
            <a:ext cx="3043926" cy="199656"/>
          </a:xfrm>
          <a:prstGeom prst="rect">
            <a:avLst/>
          </a:prstGeom>
        </p:spPr>
        <p:txBody>
          <a:bodyPr lIns="0" tIns="0" rIns="0" bIns="0" rtlCol="0" anchor="t">
            <a:spAutoFit/>
          </a:bodyPr>
          <a:lstStyle/>
          <a:p>
            <a:pPr algn="l">
              <a:lnSpc>
                <a:spcPts val="1677"/>
              </a:lnSpc>
              <a:spcBef>
                <a:spcPct val="0"/>
              </a:spcBef>
            </a:pPr>
            <a:r>
              <a:rPr lang="en-US" sz="1198">
                <a:solidFill>
                  <a:srgbClr val="1F2020"/>
                </a:solidFill>
                <a:latin typeface="Open Sans"/>
                <a:ea typeface="Open Sans"/>
                <a:cs typeface="Open Sans"/>
                <a:sym typeface="Open Sans"/>
              </a:rPr>
              <a:t>123 Anywhere ST., Any City, ST 12345</a:t>
            </a:r>
          </a:p>
        </p:txBody>
      </p:sp>
      <p:sp>
        <p:nvSpPr>
          <p:cNvPr id="24" name="TextBox 24"/>
          <p:cNvSpPr txBox="1"/>
          <p:nvPr/>
        </p:nvSpPr>
        <p:spPr>
          <a:xfrm>
            <a:off x="2429675" y="3973819"/>
            <a:ext cx="4062156" cy="1244977"/>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ea typeface="Open Sans"/>
                <a:cs typeface="Open Sans"/>
                <a:sym typeface="Open Sans"/>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a:t>
            </a:r>
          </a:p>
        </p:txBody>
      </p:sp>
      <p:sp>
        <p:nvSpPr>
          <p:cNvPr id="25" name="TextBox 25"/>
          <p:cNvSpPr txBox="1"/>
          <p:nvPr/>
        </p:nvSpPr>
        <p:spPr>
          <a:xfrm>
            <a:off x="1283051" y="379767"/>
            <a:ext cx="1689150" cy="240665"/>
          </a:xfrm>
          <a:prstGeom prst="rect">
            <a:avLst/>
          </a:prstGeom>
        </p:spPr>
        <p:txBody>
          <a:bodyPr lIns="0" tIns="0" rIns="0" bIns="0" rtlCol="0" anchor="t">
            <a:spAutoFit/>
          </a:bodyPr>
          <a:lstStyle/>
          <a:p>
            <a:pPr algn="l">
              <a:lnSpc>
                <a:spcPts val="1960"/>
              </a:lnSpc>
              <a:spcBef>
                <a:spcPct val="0"/>
              </a:spcBef>
            </a:pPr>
            <a:r>
              <a:rPr lang="en-US" sz="1400" b="1">
                <a:solidFill>
                  <a:srgbClr val="7402C6"/>
                </a:solidFill>
                <a:latin typeface="Open Sans Bold"/>
                <a:ea typeface="Open Sans Bold"/>
                <a:cs typeface="Open Sans Bold"/>
                <a:sym typeface="Open Sans Bold"/>
              </a:rPr>
              <a:t>SLIDE NAME</a:t>
            </a: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259300" y="9258300"/>
            <a:ext cx="1028700" cy="1028700"/>
            <a:chOff x="0" y="0"/>
            <a:chExt cx="270933" cy="270933"/>
          </a:xfrm>
        </p:grpSpPr>
        <p:sp>
          <p:nvSpPr>
            <p:cNvPr id="3" name="Freeform 3"/>
            <p:cNvSpPr/>
            <p:nvPr/>
          </p:nvSpPr>
          <p:spPr>
            <a:xfrm>
              <a:off x="0" y="0"/>
              <a:ext cx="270933" cy="270933"/>
            </a:xfrm>
            <a:custGeom>
              <a:avLst/>
              <a:gdLst/>
              <a:ahLst/>
              <a:cxnLst/>
              <a:rect l="l" t="t" r="r" b="b"/>
              <a:pathLst>
                <a:path w="270933" h="270933">
                  <a:moveTo>
                    <a:pt x="0" y="0"/>
                  </a:moveTo>
                  <a:lnTo>
                    <a:pt x="270933" y="0"/>
                  </a:lnTo>
                  <a:lnTo>
                    <a:pt x="270933" y="270933"/>
                  </a:lnTo>
                  <a:lnTo>
                    <a:pt x="0" y="270933"/>
                  </a:lnTo>
                  <a:close/>
                </a:path>
              </a:pathLst>
            </a:custGeom>
            <a:gradFill rotWithShape="1">
              <a:gsLst>
                <a:gs pos="0">
                  <a:srgbClr val="E300FF">
                    <a:alpha val="100000"/>
                  </a:srgbClr>
                </a:gs>
                <a:gs pos="100000">
                  <a:srgbClr val="00068A">
                    <a:alpha val="100000"/>
                  </a:srgbClr>
                </a:gs>
              </a:gsLst>
              <a:lin ang="2700000"/>
            </a:gradFill>
          </p:spPr>
        </p:sp>
        <p:sp>
          <p:nvSpPr>
            <p:cNvPr id="4" name="TextBox 4"/>
            <p:cNvSpPr txBox="1"/>
            <p:nvPr/>
          </p:nvSpPr>
          <p:spPr>
            <a:xfrm>
              <a:off x="0" y="-38100"/>
              <a:ext cx="270933" cy="309033"/>
            </a:xfrm>
            <a:prstGeom prst="rect">
              <a:avLst/>
            </a:prstGeom>
          </p:spPr>
          <p:txBody>
            <a:bodyPr lIns="50800" tIns="50800" rIns="50800" bIns="50800" rtlCol="0" anchor="ctr"/>
            <a:lstStyle/>
            <a:p>
              <a:pPr algn="ctr">
                <a:lnSpc>
                  <a:spcPts val="2659"/>
                </a:lnSpc>
              </a:pPr>
              <a:endParaRPr/>
            </a:p>
          </p:txBody>
        </p:sp>
      </p:grpSp>
      <p:sp>
        <p:nvSpPr>
          <p:cNvPr id="5" name="TextBox 5"/>
          <p:cNvSpPr txBox="1"/>
          <p:nvPr/>
        </p:nvSpPr>
        <p:spPr>
          <a:xfrm>
            <a:off x="17499918" y="9638067"/>
            <a:ext cx="547464" cy="240591"/>
          </a:xfrm>
          <a:prstGeom prst="rect">
            <a:avLst/>
          </a:prstGeom>
        </p:spPr>
        <p:txBody>
          <a:bodyPr lIns="0" tIns="0" rIns="0" bIns="0" rtlCol="0" anchor="t">
            <a:spAutoFit/>
          </a:bodyPr>
          <a:lstStyle/>
          <a:p>
            <a:pPr algn="ctr">
              <a:lnSpc>
                <a:spcPts val="1960"/>
              </a:lnSpc>
              <a:spcBef>
                <a:spcPct val="0"/>
              </a:spcBef>
            </a:pPr>
            <a:r>
              <a:rPr lang="en-US" sz="1400" b="1">
                <a:solidFill>
                  <a:srgbClr val="FFFFFF"/>
                </a:solidFill>
                <a:latin typeface="Open Sans Bold"/>
                <a:ea typeface="Open Sans Bold"/>
                <a:cs typeface="Open Sans Bold"/>
                <a:sym typeface="Open Sans Bold"/>
              </a:rPr>
              <a:t>10</a:t>
            </a:r>
          </a:p>
        </p:txBody>
      </p:sp>
      <p:sp>
        <p:nvSpPr>
          <p:cNvPr id="6" name="Freeform 6"/>
          <p:cNvSpPr/>
          <p:nvPr/>
        </p:nvSpPr>
        <p:spPr>
          <a:xfrm>
            <a:off x="-2116078" y="5258879"/>
            <a:ext cx="8229600" cy="8229600"/>
          </a:xfrm>
          <a:custGeom>
            <a:avLst/>
            <a:gdLst/>
            <a:ahLst/>
            <a:cxnLst/>
            <a:rect l="l" t="t" r="r" b="b"/>
            <a:pathLst>
              <a:path w="8229600" h="8229600">
                <a:moveTo>
                  <a:pt x="0" y="0"/>
                </a:moveTo>
                <a:lnTo>
                  <a:pt x="8229600" y="0"/>
                </a:lnTo>
                <a:lnTo>
                  <a:pt x="8229600" y="8229600"/>
                </a:lnTo>
                <a:lnTo>
                  <a:pt x="0" y="8229600"/>
                </a:lnTo>
                <a:lnTo>
                  <a:pt x="0" y="0"/>
                </a:lnTo>
                <a:close/>
              </a:path>
            </a:pathLst>
          </a:custGeom>
          <a:blipFill>
            <a:blip r:embed="rId2">
              <a:alphaModFix amt="19999"/>
            </a:blip>
            <a:stretch>
              <a:fillRect/>
            </a:stretch>
          </a:blipFill>
        </p:spPr>
      </p:sp>
      <p:sp>
        <p:nvSpPr>
          <p:cNvPr id="7" name="Freeform 7"/>
          <p:cNvSpPr/>
          <p:nvPr/>
        </p:nvSpPr>
        <p:spPr>
          <a:xfrm>
            <a:off x="15889000" y="1031011"/>
            <a:ext cx="4316765" cy="4316765"/>
          </a:xfrm>
          <a:custGeom>
            <a:avLst/>
            <a:gdLst/>
            <a:ahLst/>
            <a:cxnLst/>
            <a:rect l="l" t="t" r="r" b="b"/>
            <a:pathLst>
              <a:path w="4316765" h="4316765">
                <a:moveTo>
                  <a:pt x="0" y="0"/>
                </a:moveTo>
                <a:lnTo>
                  <a:pt x="4316765" y="0"/>
                </a:lnTo>
                <a:lnTo>
                  <a:pt x="4316765" y="4316765"/>
                </a:lnTo>
                <a:lnTo>
                  <a:pt x="0" y="4316765"/>
                </a:lnTo>
                <a:lnTo>
                  <a:pt x="0" y="0"/>
                </a:lnTo>
                <a:close/>
              </a:path>
            </a:pathLst>
          </a:custGeom>
          <a:blipFill>
            <a:blip r:embed="rId2">
              <a:alphaModFix amt="19999"/>
            </a:blip>
            <a:stretch>
              <a:fillRect/>
            </a:stretch>
          </a:blipFill>
        </p:spPr>
      </p:sp>
      <p:grpSp>
        <p:nvGrpSpPr>
          <p:cNvPr id="8" name="Group 8"/>
          <p:cNvGrpSpPr/>
          <p:nvPr/>
        </p:nvGrpSpPr>
        <p:grpSpPr>
          <a:xfrm>
            <a:off x="1028700" y="1028700"/>
            <a:ext cx="9225231" cy="8229600"/>
            <a:chOff x="0" y="0"/>
            <a:chExt cx="12300307" cy="10972800"/>
          </a:xfrm>
        </p:grpSpPr>
        <p:pic>
          <p:nvPicPr>
            <p:cNvPr id="9" name="Picture 9"/>
            <p:cNvPicPr>
              <a:picLocks noChangeAspect="1"/>
            </p:cNvPicPr>
            <p:nvPr/>
          </p:nvPicPr>
          <p:blipFill>
            <a:blip r:embed="rId3"/>
            <a:srcRect l="12930" r="24014"/>
            <a:stretch>
              <a:fillRect/>
            </a:stretch>
          </p:blipFill>
          <p:spPr>
            <a:xfrm>
              <a:off x="0" y="0"/>
              <a:ext cx="12300307" cy="10972800"/>
            </a:xfrm>
            <a:prstGeom prst="rect">
              <a:avLst/>
            </a:prstGeom>
          </p:spPr>
        </p:pic>
      </p:grpSp>
      <p:sp>
        <p:nvSpPr>
          <p:cNvPr id="10" name="Freeform 10"/>
          <p:cNvSpPr/>
          <p:nvPr/>
        </p:nvSpPr>
        <p:spPr>
          <a:xfrm>
            <a:off x="10764569" y="1455693"/>
            <a:ext cx="2264398" cy="2264398"/>
          </a:xfrm>
          <a:custGeom>
            <a:avLst/>
            <a:gdLst/>
            <a:ahLst/>
            <a:cxnLst/>
            <a:rect l="l" t="t" r="r" b="b"/>
            <a:pathLst>
              <a:path w="2264398" h="2264398">
                <a:moveTo>
                  <a:pt x="0" y="0"/>
                </a:moveTo>
                <a:lnTo>
                  <a:pt x="2264398" y="0"/>
                </a:lnTo>
                <a:lnTo>
                  <a:pt x="2264398" y="2264398"/>
                </a:lnTo>
                <a:lnTo>
                  <a:pt x="0" y="2264398"/>
                </a:lnTo>
                <a:lnTo>
                  <a:pt x="0" y="0"/>
                </a:lnTo>
                <a:close/>
              </a:path>
            </a:pathLst>
          </a:custGeom>
          <a:blipFill>
            <a:blip r:embed="rId2"/>
            <a:stretch>
              <a:fillRect/>
            </a:stretch>
          </a:blipFill>
        </p:spPr>
      </p:sp>
      <p:sp>
        <p:nvSpPr>
          <p:cNvPr id="11" name="TextBox 11"/>
          <p:cNvSpPr txBox="1"/>
          <p:nvPr/>
        </p:nvSpPr>
        <p:spPr>
          <a:xfrm>
            <a:off x="11767541" y="1965304"/>
            <a:ext cx="4830411" cy="2346262"/>
          </a:xfrm>
          <a:prstGeom prst="rect">
            <a:avLst/>
          </a:prstGeom>
        </p:spPr>
        <p:txBody>
          <a:bodyPr lIns="0" tIns="0" rIns="0" bIns="0" rtlCol="0" anchor="t">
            <a:spAutoFit/>
          </a:bodyPr>
          <a:lstStyle/>
          <a:p>
            <a:pPr algn="l">
              <a:lnSpc>
                <a:spcPts val="19204"/>
              </a:lnSpc>
              <a:spcBef>
                <a:spcPct val="0"/>
              </a:spcBef>
            </a:pPr>
            <a:r>
              <a:rPr lang="en-US" sz="13717">
                <a:solidFill>
                  <a:srgbClr val="1F2020"/>
                </a:solidFill>
                <a:latin typeface="Anton"/>
                <a:ea typeface="Anton"/>
                <a:cs typeface="Anton"/>
                <a:sym typeface="Anton"/>
              </a:rPr>
              <a:t>THANK</a:t>
            </a:r>
          </a:p>
        </p:txBody>
      </p:sp>
      <p:sp>
        <p:nvSpPr>
          <p:cNvPr id="12" name="TextBox 12"/>
          <p:cNvSpPr txBox="1"/>
          <p:nvPr/>
        </p:nvSpPr>
        <p:spPr>
          <a:xfrm>
            <a:off x="11767541" y="3824001"/>
            <a:ext cx="4830411" cy="2339598"/>
          </a:xfrm>
          <a:prstGeom prst="rect">
            <a:avLst/>
          </a:prstGeom>
        </p:spPr>
        <p:txBody>
          <a:bodyPr lIns="0" tIns="0" rIns="0" bIns="0" rtlCol="0" anchor="t">
            <a:spAutoFit/>
          </a:bodyPr>
          <a:lstStyle/>
          <a:p>
            <a:pPr algn="l">
              <a:lnSpc>
                <a:spcPts val="19204"/>
              </a:lnSpc>
              <a:spcBef>
                <a:spcPct val="0"/>
              </a:spcBef>
            </a:pPr>
            <a:r>
              <a:rPr lang="en-US" sz="13717">
                <a:solidFill>
                  <a:srgbClr val="7402C6"/>
                </a:solidFill>
                <a:latin typeface="Anton"/>
                <a:ea typeface="Anton"/>
                <a:cs typeface="Anton"/>
                <a:sym typeface="Anton"/>
              </a:rPr>
              <a:t>YOU</a:t>
            </a:r>
          </a:p>
        </p:txBody>
      </p:sp>
      <p:sp>
        <p:nvSpPr>
          <p:cNvPr id="13" name="TextBox 13"/>
          <p:cNvSpPr txBox="1"/>
          <p:nvPr/>
        </p:nvSpPr>
        <p:spPr>
          <a:xfrm>
            <a:off x="11767541" y="6812190"/>
            <a:ext cx="4830411" cy="1454378"/>
          </a:xfrm>
          <a:prstGeom prst="rect">
            <a:avLst/>
          </a:prstGeom>
        </p:spPr>
        <p:txBody>
          <a:bodyPr lIns="0" tIns="0" rIns="0" bIns="0" rtlCol="0" anchor="t">
            <a:spAutoFit/>
          </a:bodyPr>
          <a:lstStyle/>
          <a:p>
            <a:pPr algn="l">
              <a:lnSpc>
                <a:spcPts val="1680"/>
              </a:lnSpc>
              <a:spcBef>
                <a:spcPct val="0"/>
              </a:spcBef>
            </a:pPr>
            <a:r>
              <a:rPr lang="en-US" sz="1200">
                <a:solidFill>
                  <a:srgbClr val="1F2020"/>
                </a:solidFill>
                <a:latin typeface="Open Sans"/>
                <a:ea typeface="Open Sans"/>
                <a:cs typeface="Open Sans"/>
                <a:sym typeface="Open Sans"/>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a:t>
            </a:r>
          </a:p>
        </p:txBody>
      </p:sp>
      <p:sp>
        <p:nvSpPr>
          <p:cNvPr id="14" name="TextBox 14"/>
          <p:cNvSpPr txBox="1"/>
          <p:nvPr/>
        </p:nvSpPr>
        <p:spPr>
          <a:xfrm>
            <a:off x="1283051" y="379767"/>
            <a:ext cx="1689150" cy="240665"/>
          </a:xfrm>
          <a:prstGeom prst="rect">
            <a:avLst/>
          </a:prstGeom>
        </p:spPr>
        <p:txBody>
          <a:bodyPr lIns="0" tIns="0" rIns="0" bIns="0" rtlCol="0" anchor="t">
            <a:spAutoFit/>
          </a:bodyPr>
          <a:lstStyle/>
          <a:p>
            <a:pPr algn="l">
              <a:lnSpc>
                <a:spcPts val="1960"/>
              </a:lnSpc>
              <a:spcBef>
                <a:spcPct val="0"/>
              </a:spcBef>
            </a:pPr>
            <a:r>
              <a:rPr lang="en-US" sz="1400" b="1">
                <a:solidFill>
                  <a:srgbClr val="7402C6"/>
                </a:solidFill>
                <a:latin typeface="Open Sans Bold"/>
                <a:ea typeface="Open Sans Bold"/>
                <a:cs typeface="Open Sans Bold"/>
                <a:sym typeface="Open Sans Bold"/>
              </a:rPr>
              <a:t>SLIDE NAME</a:t>
            </a: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Рисунок 2"/>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3276600" y="228600"/>
            <a:ext cx="1752600" cy="1752600"/>
          </a:xfrm>
          <a:prstGeom prst="rect">
            <a:avLst/>
          </a:prstGeom>
        </p:spPr>
      </p:pic>
      <p:pic>
        <p:nvPicPr>
          <p:cNvPr id="4" name="Рисунок 3"/>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5638800" y="228600"/>
            <a:ext cx="1752600" cy="1752600"/>
          </a:xfrm>
          <a:prstGeom prst="rect">
            <a:avLst/>
          </a:prstGeom>
        </p:spPr>
      </p:pic>
      <p:pic>
        <p:nvPicPr>
          <p:cNvPr id="5" name="Рисунок 4"/>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8001000" y="228600"/>
            <a:ext cx="1752600" cy="1752600"/>
          </a:xfrm>
          <a:prstGeom prst="rect">
            <a:avLst/>
          </a:prstGeom>
        </p:spPr>
      </p:pic>
      <p:pic>
        <p:nvPicPr>
          <p:cNvPr id="6" name="Рисунок 5"/>
          <p:cNvPicPr>
            <a:picLocks noChangeAspect="1"/>
          </p:cNvPicPr>
          <p:nvPr/>
        </p:nvPicPr>
        <p:blipFill rotWithShape="1">
          <a:blip r:embed="rId5" cstate="hqprint">
            <a:extLst>
              <a:ext uri="{28A0092B-C50C-407E-A947-70E740481C1C}">
                <a14:useLocalDpi xmlns:a14="http://schemas.microsoft.com/office/drawing/2010/main"/>
              </a:ext>
            </a:extLst>
          </a:blip>
          <a:srcRect/>
          <a:stretch/>
        </p:blipFill>
        <p:spPr>
          <a:xfrm>
            <a:off x="10363200" y="228600"/>
            <a:ext cx="1752600" cy="1752600"/>
          </a:xfrm>
          <a:prstGeom prst="rect">
            <a:avLst/>
          </a:prstGeom>
        </p:spPr>
      </p:pic>
      <p:pic>
        <p:nvPicPr>
          <p:cNvPr id="7" name="Рисунок 6"/>
          <p:cNvPicPr>
            <a:picLocks noChangeAspect="1"/>
          </p:cNvPicPr>
          <p:nvPr/>
        </p:nvPicPr>
        <p:blipFill rotWithShape="1">
          <a:blip r:embed="rId6" cstate="hqprint">
            <a:extLst>
              <a:ext uri="{28A0092B-C50C-407E-A947-70E740481C1C}">
                <a14:useLocalDpi xmlns:a14="http://schemas.microsoft.com/office/drawing/2010/main"/>
              </a:ext>
            </a:extLst>
          </a:blip>
          <a:srcRect/>
          <a:stretch/>
        </p:blipFill>
        <p:spPr>
          <a:xfrm>
            <a:off x="12725400" y="228600"/>
            <a:ext cx="1752600" cy="1752600"/>
          </a:xfrm>
          <a:prstGeom prst="rect">
            <a:avLst/>
          </a:prstGeom>
        </p:spPr>
      </p:pic>
      <p:pic>
        <p:nvPicPr>
          <p:cNvPr id="8" name="Рисунок 7"/>
          <p:cNvPicPr>
            <a:picLocks noChangeAspect="1"/>
          </p:cNvPicPr>
          <p:nvPr/>
        </p:nvPicPr>
        <p:blipFill rotWithShape="1">
          <a:blip r:embed="rId7" cstate="hqprint">
            <a:extLst>
              <a:ext uri="{28A0092B-C50C-407E-A947-70E740481C1C}">
                <a14:useLocalDpi xmlns:a14="http://schemas.microsoft.com/office/drawing/2010/main"/>
              </a:ext>
            </a:extLst>
          </a:blip>
          <a:srcRect/>
          <a:stretch/>
        </p:blipFill>
        <p:spPr>
          <a:xfrm>
            <a:off x="3270738" y="2362200"/>
            <a:ext cx="1752600" cy="1752600"/>
          </a:xfrm>
          <a:prstGeom prst="rect">
            <a:avLst/>
          </a:prstGeom>
        </p:spPr>
      </p:pic>
      <p:pic>
        <p:nvPicPr>
          <p:cNvPr id="9" name="Рисунок 8"/>
          <p:cNvPicPr>
            <a:picLocks noChangeAspect="1"/>
          </p:cNvPicPr>
          <p:nvPr/>
        </p:nvPicPr>
        <p:blipFill rotWithShape="1">
          <a:blip r:embed="rId8" cstate="hqprint">
            <a:extLst>
              <a:ext uri="{28A0092B-C50C-407E-A947-70E740481C1C}">
                <a14:useLocalDpi xmlns:a14="http://schemas.microsoft.com/office/drawing/2010/main"/>
              </a:ext>
            </a:extLst>
          </a:blip>
          <a:srcRect/>
          <a:stretch/>
        </p:blipFill>
        <p:spPr>
          <a:xfrm>
            <a:off x="5609492" y="2362200"/>
            <a:ext cx="1752600" cy="1752600"/>
          </a:xfrm>
          <a:prstGeom prst="rect">
            <a:avLst/>
          </a:prstGeom>
        </p:spPr>
      </p:pic>
      <p:pic>
        <p:nvPicPr>
          <p:cNvPr id="10" name="Рисунок 9"/>
          <p:cNvPicPr>
            <a:picLocks noChangeAspect="1"/>
          </p:cNvPicPr>
          <p:nvPr/>
        </p:nvPicPr>
        <p:blipFill rotWithShape="1">
          <a:blip r:embed="rId9" cstate="hqprint">
            <a:extLst>
              <a:ext uri="{28A0092B-C50C-407E-A947-70E740481C1C}">
                <a14:useLocalDpi xmlns:a14="http://schemas.microsoft.com/office/drawing/2010/main"/>
              </a:ext>
            </a:extLst>
          </a:blip>
          <a:srcRect/>
          <a:stretch/>
        </p:blipFill>
        <p:spPr>
          <a:xfrm>
            <a:off x="8001000" y="2403231"/>
            <a:ext cx="1752600" cy="1752600"/>
          </a:xfrm>
          <a:prstGeom prst="rect">
            <a:avLst/>
          </a:prstGeom>
        </p:spPr>
      </p:pic>
      <p:pic>
        <p:nvPicPr>
          <p:cNvPr id="11" name="Рисунок 10"/>
          <p:cNvPicPr>
            <a:picLocks noChangeAspect="1"/>
          </p:cNvPicPr>
          <p:nvPr/>
        </p:nvPicPr>
        <p:blipFill rotWithShape="1">
          <a:blip r:embed="rId10" cstate="hqprint">
            <a:extLst>
              <a:ext uri="{28A0092B-C50C-407E-A947-70E740481C1C}">
                <a14:useLocalDpi xmlns:a14="http://schemas.microsoft.com/office/drawing/2010/main"/>
              </a:ext>
            </a:extLst>
          </a:blip>
          <a:srcRect/>
          <a:stretch/>
        </p:blipFill>
        <p:spPr>
          <a:xfrm>
            <a:off x="10363200" y="2403231"/>
            <a:ext cx="1752600" cy="1752600"/>
          </a:xfrm>
          <a:prstGeom prst="rect">
            <a:avLst/>
          </a:prstGeom>
        </p:spPr>
      </p:pic>
      <p:pic>
        <p:nvPicPr>
          <p:cNvPr id="12" name="Рисунок 11"/>
          <p:cNvPicPr>
            <a:picLocks noChangeAspect="1"/>
          </p:cNvPicPr>
          <p:nvPr/>
        </p:nvPicPr>
        <p:blipFill rotWithShape="1">
          <a:blip r:embed="rId11" cstate="hqprint">
            <a:extLst>
              <a:ext uri="{28A0092B-C50C-407E-A947-70E740481C1C}">
                <a14:useLocalDpi xmlns:a14="http://schemas.microsoft.com/office/drawing/2010/main"/>
              </a:ext>
            </a:extLst>
          </a:blip>
          <a:srcRect/>
          <a:stretch/>
        </p:blipFill>
        <p:spPr>
          <a:xfrm>
            <a:off x="12725400" y="2362200"/>
            <a:ext cx="1752600" cy="1752600"/>
          </a:xfrm>
          <a:prstGeom prst="rect">
            <a:avLst/>
          </a:prstGeom>
        </p:spPr>
      </p:pic>
      <p:pic>
        <p:nvPicPr>
          <p:cNvPr id="13" name="Рисунок 12"/>
          <p:cNvPicPr>
            <a:picLocks noChangeAspect="1"/>
          </p:cNvPicPr>
          <p:nvPr/>
        </p:nvPicPr>
        <p:blipFill rotWithShape="1">
          <a:blip r:embed="rId12" cstate="hqprint">
            <a:extLst>
              <a:ext uri="{28A0092B-C50C-407E-A947-70E740481C1C}">
                <a14:useLocalDpi xmlns:a14="http://schemas.microsoft.com/office/drawing/2010/main"/>
              </a:ext>
            </a:extLst>
          </a:blip>
          <a:srcRect/>
          <a:stretch/>
        </p:blipFill>
        <p:spPr>
          <a:xfrm>
            <a:off x="3270738" y="4267200"/>
            <a:ext cx="1752600" cy="1752600"/>
          </a:xfrm>
          <a:prstGeom prst="rect">
            <a:avLst/>
          </a:prstGeom>
        </p:spPr>
      </p:pic>
      <p:pic>
        <p:nvPicPr>
          <p:cNvPr id="14" name="Рисунок 13"/>
          <p:cNvPicPr>
            <a:picLocks noChangeAspect="1"/>
          </p:cNvPicPr>
          <p:nvPr/>
        </p:nvPicPr>
        <p:blipFill rotWithShape="1">
          <a:blip r:embed="rId13" cstate="hqprint">
            <a:extLst>
              <a:ext uri="{28A0092B-C50C-407E-A947-70E740481C1C}">
                <a14:useLocalDpi xmlns:a14="http://schemas.microsoft.com/office/drawing/2010/main"/>
              </a:ext>
            </a:extLst>
          </a:blip>
          <a:srcRect/>
          <a:stretch/>
        </p:blipFill>
        <p:spPr>
          <a:xfrm>
            <a:off x="5609492" y="4267200"/>
            <a:ext cx="1752600" cy="1752600"/>
          </a:xfrm>
          <a:prstGeom prst="rect">
            <a:avLst/>
          </a:prstGeom>
        </p:spPr>
      </p:pic>
      <p:pic>
        <p:nvPicPr>
          <p:cNvPr id="15" name="Рисунок 14"/>
          <p:cNvPicPr>
            <a:picLocks noChangeAspect="1"/>
          </p:cNvPicPr>
          <p:nvPr/>
        </p:nvPicPr>
        <p:blipFill rotWithShape="1">
          <a:blip r:embed="rId14" cstate="hqprint">
            <a:extLst>
              <a:ext uri="{28A0092B-C50C-407E-A947-70E740481C1C}">
                <a14:useLocalDpi xmlns:a14="http://schemas.microsoft.com/office/drawing/2010/main"/>
              </a:ext>
            </a:extLst>
          </a:blip>
          <a:srcRect/>
          <a:stretch/>
        </p:blipFill>
        <p:spPr>
          <a:xfrm>
            <a:off x="7948246" y="4267200"/>
            <a:ext cx="1752600" cy="1752600"/>
          </a:xfrm>
          <a:prstGeom prst="rect">
            <a:avLst/>
          </a:prstGeom>
        </p:spPr>
      </p:pic>
      <p:pic>
        <p:nvPicPr>
          <p:cNvPr id="16" name="Рисунок 15"/>
          <p:cNvPicPr>
            <a:picLocks noChangeAspect="1"/>
          </p:cNvPicPr>
          <p:nvPr/>
        </p:nvPicPr>
        <p:blipFill rotWithShape="1">
          <a:blip r:embed="rId15" cstate="hqprint">
            <a:extLst>
              <a:ext uri="{28A0092B-C50C-407E-A947-70E740481C1C}">
                <a14:useLocalDpi xmlns:a14="http://schemas.microsoft.com/office/drawing/2010/main"/>
              </a:ext>
            </a:extLst>
          </a:blip>
          <a:srcRect/>
          <a:stretch/>
        </p:blipFill>
        <p:spPr>
          <a:xfrm>
            <a:off x="10363200" y="4293577"/>
            <a:ext cx="1752600" cy="1752600"/>
          </a:xfrm>
          <a:prstGeom prst="rect">
            <a:avLst/>
          </a:prstGeom>
        </p:spPr>
      </p:pic>
      <p:pic>
        <p:nvPicPr>
          <p:cNvPr id="17" name="Рисунок 16"/>
          <p:cNvPicPr>
            <a:picLocks noChangeAspect="1"/>
          </p:cNvPicPr>
          <p:nvPr/>
        </p:nvPicPr>
        <p:blipFill rotWithShape="1">
          <a:blip r:embed="rId16" cstate="hqprint">
            <a:extLst>
              <a:ext uri="{28A0092B-C50C-407E-A947-70E740481C1C}">
                <a14:useLocalDpi xmlns:a14="http://schemas.microsoft.com/office/drawing/2010/main"/>
              </a:ext>
            </a:extLst>
          </a:blip>
          <a:srcRect/>
          <a:stretch/>
        </p:blipFill>
        <p:spPr>
          <a:xfrm>
            <a:off x="12701954" y="4267200"/>
            <a:ext cx="1752600" cy="1752600"/>
          </a:xfrm>
          <a:prstGeom prst="rect">
            <a:avLst/>
          </a:prstGeom>
        </p:spPr>
      </p:pic>
      <p:pic>
        <p:nvPicPr>
          <p:cNvPr id="18" name="Рисунок 17"/>
          <p:cNvPicPr>
            <a:picLocks noChangeAspect="1"/>
          </p:cNvPicPr>
          <p:nvPr/>
        </p:nvPicPr>
        <p:blipFill rotWithShape="1">
          <a:blip r:embed="rId17" cstate="hqprint">
            <a:extLst>
              <a:ext uri="{28A0092B-C50C-407E-A947-70E740481C1C}">
                <a14:useLocalDpi xmlns:a14="http://schemas.microsoft.com/office/drawing/2010/main"/>
              </a:ext>
            </a:extLst>
          </a:blip>
          <a:srcRect/>
          <a:stretch/>
        </p:blipFill>
        <p:spPr>
          <a:xfrm>
            <a:off x="3270738" y="6134100"/>
            <a:ext cx="1752600" cy="1752600"/>
          </a:xfrm>
          <a:prstGeom prst="rect">
            <a:avLst/>
          </a:prstGeom>
        </p:spPr>
      </p:pic>
      <p:pic>
        <p:nvPicPr>
          <p:cNvPr id="19" name="Рисунок 18"/>
          <p:cNvPicPr>
            <a:picLocks noChangeAspect="1"/>
          </p:cNvPicPr>
          <p:nvPr/>
        </p:nvPicPr>
        <p:blipFill rotWithShape="1">
          <a:blip r:embed="rId18" cstate="hqprint">
            <a:extLst>
              <a:ext uri="{28A0092B-C50C-407E-A947-70E740481C1C}">
                <a14:useLocalDpi xmlns:a14="http://schemas.microsoft.com/office/drawing/2010/main"/>
              </a:ext>
            </a:extLst>
          </a:blip>
          <a:srcRect/>
          <a:stretch/>
        </p:blipFill>
        <p:spPr>
          <a:xfrm>
            <a:off x="5638800" y="6134100"/>
            <a:ext cx="1752600" cy="1752600"/>
          </a:xfrm>
          <a:prstGeom prst="rect">
            <a:avLst/>
          </a:prstGeom>
        </p:spPr>
      </p:pic>
      <p:pic>
        <p:nvPicPr>
          <p:cNvPr id="20" name="Рисунок 19"/>
          <p:cNvPicPr>
            <a:picLocks noChangeAspect="1"/>
          </p:cNvPicPr>
          <p:nvPr/>
        </p:nvPicPr>
        <p:blipFill rotWithShape="1">
          <a:blip r:embed="rId19" cstate="hqprint">
            <a:extLst>
              <a:ext uri="{28A0092B-C50C-407E-A947-70E740481C1C}">
                <a14:useLocalDpi xmlns:a14="http://schemas.microsoft.com/office/drawing/2010/main"/>
              </a:ext>
            </a:extLst>
          </a:blip>
          <a:srcRect/>
          <a:stretch/>
        </p:blipFill>
        <p:spPr>
          <a:xfrm>
            <a:off x="8001000" y="6134100"/>
            <a:ext cx="1752600" cy="1752600"/>
          </a:xfrm>
          <a:prstGeom prst="rect">
            <a:avLst/>
          </a:prstGeom>
        </p:spPr>
      </p:pic>
      <p:pic>
        <p:nvPicPr>
          <p:cNvPr id="21" name="Рисунок 20"/>
          <p:cNvPicPr>
            <a:picLocks noChangeAspect="1"/>
          </p:cNvPicPr>
          <p:nvPr/>
        </p:nvPicPr>
        <p:blipFill rotWithShape="1">
          <a:blip r:embed="rId20" cstate="hqprint">
            <a:extLst>
              <a:ext uri="{28A0092B-C50C-407E-A947-70E740481C1C}">
                <a14:useLocalDpi xmlns:a14="http://schemas.microsoft.com/office/drawing/2010/main"/>
              </a:ext>
            </a:extLst>
          </a:blip>
          <a:srcRect/>
          <a:stretch/>
        </p:blipFill>
        <p:spPr>
          <a:xfrm>
            <a:off x="10369062" y="6134100"/>
            <a:ext cx="1752600" cy="1752600"/>
          </a:xfrm>
          <a:prstGeom prst="rect">
            <a:avLst/>
          </a:prstGeom>
        </p:spPr>
      </p:pic>
      <p:pic>
        <p:nvPicPr>
          <p:cNvPr id="22" name="Рисунок 21"/>
          <p:cNvPicPr>
            <a:picLocks noChangeAspect="1"/>
          </p:cNvPicPr>
          <p:nvPr/>
        </p:nvPicPr>
        <p:blipFill rotWithShape="1">
          <a:blip r:embed="rId21" cstate="hqprint">
            <a:extLst>
              <a:ext uri="{28A0092B-C50C-407E-A947-70E740481C1C}">
                <a14:useLocalDpi xmlns:a14="http://schemas.microsoft.com/office/drawing/2010/main"/>
              </a:ext>
            </a:extLst>
          </a:blip>
          <a:srcRect/>
          <a:stretch/>
        </p:blipFill>
        <p:spPr>
          <a:xfrm>
            <a:off x="12701954" y="6101862"/>
            <a:ext cx="1752600" cy="1752600"/>
          </a:xfrm>
          <a:prstGeom prst="rect">
            <a:avLst/>
          </a:prstGeom>
        </p:spPr>
      </p:pic>
      <p:pic>
        <p:nvPicPr>
          <p:cNvPr id="23" name="Рисунок 22"/>
          <p:cNvPicPr>
            <a:picLocks noChangeAspect="1"/>
          </p:cNvPicPr>
          <p:nvPr/>
        </p:nvPicPr>
        <p:blipFill rotWithShape="1">
          <a:blip r:embed="rId22" cstate="hqprint">
            <a:extLst>
              <a:ext uri="{28A0092B-C50C-407E-A947-70E740481C1C}">
                <a14:useLocalDpi xmlns:a14="http://schemas.microsoft.com/office/drawing/2010/main"/>
              </a:ext>
            </a:extLst>
          </a:blip>
          <a:srcRect/>
          <a:stretch/>
        </p:blipFill>
        <p:spPr>
          <a:xfrm>
            <a:off x="3270738" y="8001000"/>
            <a:ext cx="1752600" cy="1752600"/>
          </a:xfrm>
          <a:prstGeom prst="rect">
            <a:avLst/>
          </a:prstGeom>
        </p:spPr>
      </p:pic>
      <p:pic>
        <p:nvPicPr>
          <p:cNvPr id="24" name="Рисунок 23"/>
          <p:cNvPicPr>
            <a:picLocks noChangeAspect="1"/>
          </p:cNvPicPr>
          <p:nvPr/>
        </p:nvPicPr>
        <p:blipFill rotWithShape="1">
          <a:blip r:embed="rId23" cstate="hqprint">
            <a:extLst>
              <a:ext uri="{28A0092B-C50C-407E-A947-70E740481C1C}">
                <a14:useLocalDpi xmlns:a14="http://schemas.microsoft.com/office/drawing/2010/main"/>
              </a:ext>
            </a:extLst>
          </a:blip>
          <a:srcRect/>
          <a:stretch/>
        </p:blipFill>
        <p:spPr>
          <a:xfrm>
            <a:off x="5638800" y="8039100"/>
            <a:ext cx="1752600" cy="1752600"/>
          </a:xfrm>
          <a:prstGeom prst="rect">
            <a:avLst/>
          </a:prstGeom>
        </p:spPr>
      </p:pic>
      <p:pic>
        <p:nvPicPr>
          <p:cNvPr id="25" name="Рисунок 24"/>
          <p:cNvPicPr>
            <a:picLocks noChangeAspect="1"/>
          </p:cNvPicPr>
          <p:nvPr/>
        </p:nvPicPr>
        <p:blipFill rotWithShape="1">
          <a:blip r:embed="rId24" cstate="hqprint">
            <a:extLst>
              <a:ext uri="{28A0092B-C50C-407E-A947-70E740481C1C}">
                <a14:useLocalDpi xmlns:a14="http://schemas.microsoft.com/office/drawing/2010/main"/>
              </a:ext>
            </a:extLst>
          </a:blip>
          <a:srcRect/>
          <a:stretch/>
        </p:blipFill>
        <p:spPr>
          <a:xfrm>
            <a:off x="7948246" y="7995138"/>
            <a:ext cx="1752600" cy="1752600"/>
          </a:xfrm>
          <a:prstGeom prst="rect">
            <a:avLst/>
          </a:prstGeom>
        </p:spPr>
      </p:pic>
      <p:pic>
        <p:nvPicPr>
          <p:cNvPr id="26" name="Рисунок 25"/>
          <p:cNvPicPr>
            <a:picLocks noChangeAspect="1"/>
          </p:cNvPicPr>
          <p:nvPr/>
        </p:nvPicPr>
        <p:blipFill rotWithShape="1">
          <a:blip r:embed="rId25" cstate="hqprint">
            <a:extLst>
              <a:ext uri="{28A0092B-C50C-407E-A947-70E740481C1C}">
                <a14:useLocalDpi xmlns:a14="http://schemas.microsoft.com/office/drawing/2010/main"/>
              </a:ext>
            </a:extLst>
          </a:blip>
          <a:srcRect/>
          <a:stretch/>
        </p:blipFill>
        <p:spPr>
          <a:xfrm>
            <a:off x="10316308" y="8039100"/>
            <a:ext cx="1752600" cy="1752600"/>
          </a:xfrm>
          <a:prstGeom prst="rect">
            <a:avLst/>
          </a:prstGeom>
        </p:spPr>
      </p:pic>
      <p:pic>
        <p:nvPicPr>
          <p:cNvPr id="27" name="Рисунок 26"/>
          <p:cNvPicPr>
            <a:picLocks noChangeAspect="1"/>
          </p:cNvPicPr>
          <p:nvPr/>
        </p:nvPicPr>
        <p:blipFill rotWithShape="1">
          <a:blip r:embed="rId26" cstate="hqprint">
            <a:extLst>
              <a:ext uri="{28A0092B-C50C-407E-A947-70E740481C1C}">
                <a14:useLocalDpi xmlns:a14="http://schemas.microsoft.com/office/drawing/2010/main"/>
              </a:ext>
            </a:extLst>
          </a:blip>
          <a:srcRect/>
          <a:stretch/>
        </p:blipFill>
        <p:spPr>
          <a:xfrm>
            <a:off x="12701954" y="8039100"/>
            <a:ext cx="1752600" cy="1752600"/>
          </a:xfrm>
          <a:prstGeom prst="rect">
            <a:avLst/>
          </a:prstGeom>
        </p:spPr>
      </p:pic>
    </p:spTree>
    <p:extLst>
      <p:ext uri="{BB962C8B-B14F-4D97-AF65-F5344CB8AC3E}">
        <p14:creationId xmlns:p14="http://schemas.microsoft.com/office/powerpoint/2010/main" val="278285250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Рисунок 1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19600" y="2095500"/>
            <a:ext cx="5852160" cy="4389120"/>
          </a:xfrm>
          <a:prstGeom prst="rect">
            <a:avLst/>
          </a:prstGeom>
        </p:spPr>
      </p:pic>
      <p:pic>
        <p:nvPicPr>
          <p:cNvPr id="2" name="Рисунок 1"/>
          <p:cNvPicPr>
            <a:picLocks noChangeAspect="1"/>
          </p:cNvPicPr>
          <p:nvPr/>
        </p:nvPicPr>
        <p:blipFill>
          <a:blip r:embed="rId3"/>
          <a:stretch>
            <a:fillRect/>
          </a:stretch>
        </p:blipFill>
        <p:spPr>
          <a:xfrm>
            <a:off x="914400" y="2223999"/>
            <a:ext cx="3610479" cy="1267002"/>
          </a:xfrm>
          <a:prstGeom prst="rect">
            <a:avLst/>
          </a:prstGeom>
        </p:spPr>
      </p:pic>
      <p:pic>
        <p:nvPicPr>
          <p:cNvPr id="3" name="Рисунок 2"/>
          <p:cNvPicPr>
            <a:picLocks noChangeAspect="1"/>
          </p:cNvPicPr>
          <p:nvPr/>
        </p:nvPicPr>
        <p:blipFill>
          <a:blip r:embed="rId4"/>
          <a:stretch>
            <a:fillRect/>
          </a:stretch>
        </p:blipFill>
        <p:spPr>
          <a:xfrm>
            <a:off x="1099127" y="4591734"/>
            <a:ext cx="1105054" cy="495369"/>
          </a:xfrm>
          <a:prstGeom prst="rect">
            <a:avLst/>
          </a:prstGeom>
        </p:spPr>
      </p:pic>
      <p:sp>
        <p:nvSpPr>
          <p:cNvPr id="10" name="Прямоугольник 9"/>
          <p:cNvSpPr/>
          <p:nvPr/>
        </p:nvSpPr>
        <p:spPr>
          <a:xfrm>
            <a:off x="762000" y="723900"/>
            <a:ext cx="8191666" cy="463460"/>
          </a:xfrm>
          <a:prstGeom prst="rect">
            <a:avLst/>
          </a:prstGeom>
        </p:spPr>
        <p:txBody>
          <a:bodyPr wrap="none">
            <a:spAutoFit/>
          </a:bodyPr>
          <a:lstStyle/>
          <a:p>
            <a:pPr>
              <a:lnSpc>
                <a:spcPts val="1960"/>
              </a:lnSpc>
              <a:spcBef>
                <a:spcPct val="0"/>
              </a:spcBef>
            </a:pPr>
            <a:r>
              <a:rPr lang="ru-RU" sz="5400" b="1" dirty="0" smtClean="0">
                <a:solidFill>
                  <a:srgbClr val="7402C6"/>
                </a:solidFill>
                <a:latin typeface="Open Sans Bold"/>
                <a:ea typeface="Open Sans Bold"/>
                <a:cs typeface="Open Sans Bold"/>
                <a:sym typeface="Open Sans Bold"/>
              </a:rPr>
              <a:t>Доходность портфеля</a:t>
            </a:r>
            <a:endParaRPr lang="en-US" sz="5400" b="1" dirty="0">
              <a:solidFill>
                <a:srgbClr val="7402C6"/>
              </a:solidFill>
              <a:latin typeface="Open Sans Bold"/>
              <a:ea typeface="Open Sans Bold"/>
              <a:cs typeface="Open Sans Bold"/>
              <a:sym typeface="Open Sans Bold"/>
            </a:endParaRPr>
          </a:p>
        </p:txBody>
      </p:sp>
      <p:pic>
        <p:nvPicPr>
          <p:cNvPr id="11" name="Рисунок 10"/>
          <p:cNvPicPr>
            <a:picLocks noChangeAspect="1"/>
          </p:cNvPicPr>
          <p:nvPr/>
        </p:nvPicPr>
        <p:blipFill>
          <a:blip r:embed="rId5"/>
          <a:stretch>
            <a:fillRect/>
          </a:stretch>
        </p:blipFill>
        <p:spPr>
          <a:xfrm>
            <a:off x="1066800" y="6134100"/>
            <a:ext cx="5096556" cy="1269050"/>
          </a:xfrm>
          <a:prstGeom prst="rect">
            <a:avLst/>
          </a:prstGeom>
        </p:spPr>
      </p:pic>
      <p:grpSp>
        <p:nvGrpSpPr>
          <p:cNvPr id="12" name="Group 3"/>
          <p:cNvGrpSpPr/>
          <p:nvPr/>
        </p:nvGrpSpPr>
        <p:grpSpPr>
          <a:xfrm>
            <a:off x="17259300" y="9258300"/>
            <a:ext cx="1028700" cy="1028700"/>
            <a:chOff x="0" y="0"/>
            <a:chExt cx="270933" cy="270933"/>
          </a:xfrm>
        </p:grpSpPr>
        <p:sp>
          <p:nvSpPr>
            <p:cNvPr id="13" name="Freeform 4"/>
            <p:cNvSpPr/>
            <p:nvPr/>
          </p:nvSpPr>
          <p:spPr>
            <a:xfrm>
              <a:off x="0" y="0"/>
              <a:ext cx="270933" cy="270933"/>
            </a:xfrm>
            <a:custGeom>
              <a:avLst/>
              <a:gdLst/>
              <a:ahLst/>
              <a:cxnLst/>
              <a:rect l="l" t="t" r="r" b="b"/>
              <a:pathLst>
                <a:path w="270933" h="270933">
                  <a:moveTo>
                    <a:pt x="0" y="0"/>
                  </a:moveTo>
                  <a:lnTo>
                    <a:pt x="270933" y="0"/>
                  </a:lnTo>
                  <a:lnTo>
                    <a:pt x="270933" y="270933"/>
                  </a:lnTo>
                  <a:lnTo>
                    <a:pt x="0" y="270933"/>
                  </a:lnTo>
                  <a:close/>
                </a:path>
              </a:pathLst>
            </a:custGeom>
            <a:gradFill rotWithShape="1">
              <a:gsLst>
                <a:gs pos="0">
                  <a:srgbClr val="E300FF">
                    <a:alpha val="100000"/>
                  </a:srgbClr>
                </a:gs>
                <a:gs pos="100000">
                  <a:srgbClr val="00068A">
                    <a:alpha val="100000"/>
                  </a:srgbClr>
                </a:gs>
              </a:gsLst>
              <a:lin ang="2700000"/>
            </a:gradFill>
          </p:spPr>
        </p:sp>
        <p:sp>
          <p:nvSpPr>
            <p:cNvPr id="14" name="TextBox 5"/>
            <p:cNvSpPr txBox="1"/>
            <p:nvPr/>
          </p:nvSpPr>
          <p:spPr>
            <a:xfrm>
              <a:off x="0" y="-38100"/>
              <a:ext cx="270933" cy="309033"/>
            </a:xfrm>
            <a:prstGeom prst="rect">
              <a:avLst/>
            </a:prstGeom>
          </p:spPr>
          <p:txBody>
            <a:bodyPr lIns="50800" tIns="50800" rIns="50800" bIns="50800" rtlCol="0" anchor="ctr"/>
            <a:lstStyle/>
            <a:p>
              <a:pPr algn="ctr">
                <a:lnSpc>
                  <a:spcPts val="2659"/>
                </a:lnSpc>
              </a:pPr>
              <a:endParaRPr/>
            </a:p>
          </p:txBody>
        </p:sp>
      </p:grpSp>
      <p:sp>
        <p:nvSpPr>
          <p:cNvPr id="15" name="TextBox 10"/>
          <p:cNvSpPr txBox="1"/>
          <p:nvPr/>
        </p:nvSpPr>
        <p:spPr>
          <a:xfrm>
            <a:off x="17499918" y="9638067"/>
            <a:ext cx="547464" cy="238720"/>
          </a:xfrm>
          <a:prstGeom prst="rect">
            <a:avLst/>
          </a:prstGeom>
        </p:spPr>
        <p:txBody>
          <a:bodyPr lIns="0" tIns="0" rIns="0" bIns="0" rtlCol="0" anchor="t">
            <a:spAutoFit/>
          </a:bodyPr>
          <a:lstStyle/>
          <a:p>
            <a:pPr algn="ctr">
              <a:lnSpc>
                <a:spcPts val="1960"/>
              </a:lnSpc>
              <a:spcBef>
                <a:spcPct val="0"/>
              </a:spcBef>
            </a:pPr>
            <a:r>
              <a:rPr lang="en-US" sz="1400" b="1" dirty="0" smtClean="0">
                <a:solidFill>
                  <a:srgbClr val="FFFFFF"/>
                </a:solidFill>
                <a:latin typeface="Open Sans Bold"/>
                <a:ea typeface="Open Sans Bold"/>
                <a:cs typeface="Open Sans Bold"/>
                <a:sym typeface="Open Sans Bold"/>
              </a:rPr>
              <a:t>2</a:t>
            </a:r>
            <a:endParaRPr lang="en-US" sz="1400" b="1" dirty="0">
              <a:solidFill>
                <a:srgbClr val="FFFFFF"/>
              </a:solidFill>
              <a:latin typeface="Open Sans Bold"/>
              <a:ea typeface="Open Sans Bold"/>
              <a:cs typeface="Open Sans Bold"/>
              <a:sym typeface="Open Sans Bold"/>
            </a:endParaRPr>
          </a:p>
        </p:txBody>
      </p:sp>
      <p:pic>
        <p:nvPicPr>
          <p:cNvPr id="8" name="Рисунок 7"/>
          <p:cNvPicPr>
            <a:picLocks noChangeAspect="1"/>
          </p:cNvPicPr>
          <p:nvPr/>
        </p:nvPicPr>
        <p:blipFill>
          <a:blip r:embed="rId6"/>
          <a:stretch>
            <a:fillRect/>
          </a:stretch>
        </p:blipFill>
        <p:spPr>
          <a:xfrm>
            <a:off x="10476140" y="2683549"/>
            <a:ext cx="6830548" cy="1519696"/>
          </a:xfrm>
          <a:prstGeom prst="rect">
            <a:avLst/>
          </a:prstGeom>
        </p:spPr>
      </p:pic>
      <p:pic>
        <p:nvPicPr>
          <p:cNvPr id="16" name="Рисунок 15"/>
          <p:cNvPicPr>
            <a:picLocks noChangeAspect="1"/>
          </p:cNvPicPr>
          <p:nvPr/>
        </p:nvPicPr>
        <p:blipFill>
          <a:blip r:embed="rId7"/>
          <a:stretch>
            <a:fillRect/>
          </a:stretch>
        </p:blipFill>
        <p:spPr>
          <a:xfrm>
            <a:off x="9656146" y="4857076"/>
            <a:ext cx="8549456" cy="1391600"/>
          </a:xfrm>
          <a:prstGeom prst="rect">
            <a:avLst/>
          </a:prstGeom>
        </p:spPr>
      </p:pic>
      <p:sp>
        <p:nvSpPr>
          <p:cNvPr id="4" name="TextBox 3"/>
          <p:cNvSpPr txBox="1"/>
          <p:nvPr/>
        </p:nvSpPr>
        <p:spPr>
          <a:xfrm>
            <a:off x="10668000" y="2666480"/>
            <a:ext cx="4374187" cy="369332"/>
          </a:xfrm>
          <a:prstGeom prst="rect">
            <a:avLst/>
          </a:prstGeom>
          <a:noFill/>
        </p:spPr>
        <p:txBody>
          <a:bodyPr wrap="square" rtlCol="0">
            <a:spAutoFit/>
          </a:bodyPr>
          <a:lstStyle/>
          <a:p>
            <a:r>
              <a:rPr lang="ru-RU" b="1" dirty="0" err="1" smtClean="0">
                <a:latin typeface="Open Sans" panose="020B0604020202020204" charset="0"/>
                <a:ea typeface="Open Sans" panose="020B0604020202020204" charset="0"/>
                <a:cs typeface="Open Sans" panose="020B0604020202020204" charset="0"/>
              </a:rPr>
              <a:t>Матожидание</a:t>
            </a:r>
            <a:endParaRPr lang="en-US" b="1" dirty="0">
              <a:latin typeface="Open Sans" panose="020B0604020202020204" charset="0"/>
              <a:ea typeface="Open Sans" panose="020B0604020202020204" charset="0"/>
              <a:cs typeface="Open Sans" panose="020B0604020202020204" charset="0"/>
            </a:endParaRPr>
          </a:p>
        </p:txBody>
      </p:sp>
      <p:sp>
        <p:nvSpPr>
          <p:cNvPr id="6" name="Прямоугольник 5"/>
          <p:cNvSpPr/>
          <p:nvPr/>
        </p:nvSpPr>
        <p:spPr>
          <a:xfrm>
            <a:off x="9673277" y="4744365"/>
            <a:ext cx="2116285" cy="369332"/>
          </a:xfrm>
          <a:prstGeom prst="rect">
            <a:avLst/>
          </a:prstGeom>
        </p:spPr>
        <p:txBody>
          <a:bodyPr wrap="none">
            <a:spAutoFit/>
          </a:bodyPr>
          <a:lstStyle/>
          <a:p>
            <a:r>
              <a:rPr lang="ru-RU" b="1" dirty="0" smtClean="0">
                <a:latin typeface="Open Sans" panose="020B0604020202020204" charset="0"/>
                <a:ea typeface="Open Sans" panose="020B0604020202020204" charset="0"/>
                <a:cs typeface="Open Sans" panose="020B0604020202020204" charset="0"/>
              </a:rPr>
              <a:t>Дисперсия</a:t>
            </a:r>
            <a:r>
              <a:rPr lang="en-US" b="1" dirty="0" smtClean="0">
                <a:latin typeface="Open Sans" panose="020B0604020202020204" charset="0"/>
                <a:ea typeface="Open Sans" panose="020B0604020202020204" charset="0"/>
                <a:cs typeface="Open Sans" panose="020B0604020202020204" charset="0"/>
              </a:rPr>
              <a:t> (</a:t>
            </a:r>
            <a:r>
              <a:rPr lang="ru-RU" b="1" dirty="0" smtClean="0">
                <a:latin typeface="Open Sans" panose="020B0604020202020204" charset="0"/>
                <a:ea typeface="Open Sans" panose="020B0604020202020204" charset="0"/>
                <a:cs typeface="Open Sans" panose="020B0604020202020204" charset="0"/>
              </a:rPr>
              <a:t>риск)</a:t>
            </a:r>
            <a:endParaRPr lang="en-US" b="1" dirty="0">
              <a:latin typeface="Open Sans" panose="020B0604020202020204" charset="0"/>
              <a:ea typeface="Open Sans" panose="020B0604020202020204" charset="0"/>
              <a:cs typeface="Open Sans" panose="020B0604020202020204" charset="0"/>
            </a:endParaRPr>
          </a:p>
        </p:txBody>
      </p:sp>
    </p:spTree>
    <p:extLst>
      <p:ext uri="{BB962C8B-B14F-4D97-AF65-F5344CB8AC3E}">
        <p14:creationId xmlns:p14="http://schemas.microsoft.com/office/powerpoint/2010/main" val="169671018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Рисунок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5377" y="3197526"/>
            <a:ext cx="6934200" cy="5162125"/>
          </a:xfrm>
          <a:prstGeom prst="rect">
            <a:avLst/>
          </a:prstGeom>
        </p:spPr>
      </p:pic>
      <p:pic>
        <p:nvPicPr>
          <p:cNvPr id="3" name="Рисунок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59177" y="3238500"/>
            <a:ext cx="6858000" cy="5121151"/>
          </a:xfrm>
          <a:prstGeom prst="rect">
            <a:avLst/>
          </a:prstGeom>
        </p:spPr>
      </p:pic>
      <p:sp>
        <p:nvSpPr>
          <p:cNvPr id="4" name="TextBox 12"/>
          <p:cNvSpPr txBox="1"/>
          <p:nvPr/>
        </p:nvSpPr>
        <p:spPr>
          <a:xfrm>
            <a:off x="1283050" y="379767"/>
            <a:ext cx="16090549" cy="1661993"/>
          </a:xfrm>
          <a:prstGeom prst="rect">
            <a:avLst/>
          </a:prstGeom>
        </p:spPr>
        <p:txBody>
          <a:bodyPr wrap="square" lIns="0" tIns="0" rIns="0" bIns="0" rtlCol="0" anchor="t">
            <a:spAutoFit/>
          </a:bodyPr>
          <a:lstStyle/>
          <a:p>
            <a:pPr algn="l">
              <a:spcBef>
                <a:spcPct val="0"/>
              </a:spcBef>
            </a:pPr>
            <a:r>
              <a:rPr lang="ru-RU" sz="5400" b="1" dirty="0" smtClean="0">
                <a:solidFill>
                  <a:srgbClr val="7402C6"/>
                </a:solidFill>
                <a:latin typeface="Open Sans Bold"/>
                <a:ea typeface="Open Sans Bold"/>
                <a:cs typeface="Open Sans Bold"/>
                <a:sym typeface="Open Sans Bold"/>
              </a:rPr>
              <a:t>Предпочтения в характеристиках доходности</a:t>
            </a:r>
            <a:endParaRPr lang="en-US" sz="5400" b="1" dirty="0">
              <a:solidFill>
                <a:srgbClr val="7402C6"/>
              </a:solidFill>
              <a:latin typeface="Open Sans Bold"/>
              <a:ea typeface="Open Sans Bold"/>
              <a:cs typeface="Open Sans Bold"/>
              <a:sym typeface="Open Sans Bold"/>
            </a:endParaRPr>
          </a:p>
        </p:txBody>
      </p:sp>
      <p:grpSp>
        <p:nvGrpSpPr>
          <p:cNvPr id="5" name="Group 3"/>
          <p:cNvGrpSpPr/>
          <p:nvPr/>
        </p:nvGrpSpPr>
        <p:grpSpPr>
          <a:xfrm>
            <a:off x="17259300" y="9258300"/>
            <a:ext cx="1028700" cy="1028700"/>
            <a:chOff x="0" y="0"/>
            <a:chExt cx="270933" cy="270933"/>
          </a:xfrm>
        </p:grpSpPr>
        <p:sp>
          <p:nvSpPr>
            <p:cNvPr id="6" name="Freeform 4"/>
            <p:cNvSpPr/>
            <p:nvPr/>
          </p:nvSpPr>
          <p:spPr>
            <a:xfrm>
              <a:off x="0" y="0"/>
              <a:ext cx="270933" cy="270933"/>
            </a:xfrm>
            <a:custGeom>
              <a:avLst/>
              <a:gdLst/>
              <a:ahLst/>
              <a:cxnLst/>
              <a:rect l="l" t="t" r="r" b="b"/>
              <a:pathLst>
                <a:path w="270933" h="270933">
                  <a:moveTo>
                    <a:pt x="0" y="0"/>
                  </a:moveTo>
                  <a:lnTo>
                    <a:pt x="270933" y="0"/>
                  </a:lnTo>
                  <a:lnTo>
                    <a:pt x="270933" y="270933"/>
                  </a:lnTo>
                  <a:lnTo>
                    <a:pt x="0" y="270933"/>
                  </a:lnTo>
                  <a:close/>
                </a:path>
              </a:pathLst>
            </a:custGeom>
            <a:gradFill rotWithShape="1">
              <a:gsLst>
                <a:gs pos="0">
                  <a:srgbClr val="E300FF">
                    <a:alpha val="100000"/>
                  </a:srgbClr>
                </a:gs>
                <a:gs pos="100000">
                  <a:srgbClr val="00068A">
                    <a:alpha val="100000"/>
                  </a:srgbClr>
                </a:gs>
              </a:gsLst>
              <a:lin ang="2700000"/>
            </a:gradFill>
          </p:spPr>
        </p:sp>
        <p:sp>
          <p:nvSpPr>
            <p:cNvPr id="7" name="TextBox 5"/>
            <p:cNvSpPr txBox="1"/>
            <p:nvPr/>
          </p:nvSpPr>
          <p:spPr>
            <a:xfrm>
              <a:off x="0" y="-38100"/>
              <a:ext cx="270933" cy="309033"/>
            </a:xfrm>
            <a:prstGeom prst="rect">
              <a:avLst/>
            </a:prstGeom>
          </p:spPr>
          <p:txBody>
            <a:bodyPr lIns="50800" tIns="50800" rIns="50800" bIns="50800" rtlCol="0" anchor="ctr"/>
            <a:lstStyle/>
            <a:p>
              <a:pPr algn="ctr">
                <a:lnSpc>
                  <a:spcPts val="2659"/>
                </a:lnSpc>
              </a:pPr>
              <a:endParaRPr/>
            </a:p>
          </p:txBody>
        </p:sp>
      </p:grpSp>
      <p:sp>
        <p:nvSpPr>
          <p:cNvPr id="8" name="TextBox 10"/>
          <p:cNvSpPr txBox="1"/>
          <p:nvPr/>
        </p:nvSpPr>
        <p:spPr>
          <a:xfrm>
            <a:off x="17499918" y="9638067"/>
            <a:ext cx="547464" cy="240591"/>
          </a:xfrm>
          <a:prstGeom prst="rect">
            <a:avLst/>
          </a:prstGeom>
        </p:spPr>
        <p:txBody>
          <a:bodyPr lIns="0" tIns="0" rIns="0" bIns="0" rtlCol="0" anchor="t">
            <a:spAutoFit/>
          </a:bodyPr>
          <a:lstStyle/>
          <a:p>
            <a:pPr algn="ctr">
              <a:lnSpc>
                <a:spcPts val="1960"/>
              </a:lnSpc>
              <a:spcBef>
                <a:spcPct val="0"/>
              </a:spcBef>
            </a:pPr>
            <a:r>
              <a:rPr lang="en-US" sz="1400" b="1" dirty="0">
                <a:solidFill>
                  <a:srgbClr val="FFFFFF"/>
                </a:solidFill>
                <a:latin typeface="Open Sans Bold"/>
                <a:ea typeface="Open Sans Bold"/>
                <a:cs typeface="Open Sans Bold"/>
                <a:sym typeface="Open Sans Bold"/>
              </a:rPr>
              <a:t>3</a:t>
            </a:r>
          </a:p>
        </p:txBody>
      </p:sp>
    </p:spTree>
    <p:extLst>
      <p:ext uri="{BB962C8B-B14F-4D97-AF65-F5344CB8AC3E}">
        <p14:creationId xmlns:p14="http://schemas.microsoft.com/office/powerpoint/2010/main" val="361814405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Рисунок 1"/>
          <p:cNvPicPr>
            <a:picLocks noChangeAspect="1"/>
          </p:cNvPicPr>
          <p:nvPr/>
        </p:nvPicPr>
        <p:blipFill>
          <a:blip r:embed="rId2"/>
          <a:stretch>
            <a:fillRect/>
          </a:stretch>
        </p:blipFill>
        <p:spPr>
          <a:xfrm>
            <a:off x="1303832" y="2400300"/>
            <a:ext cx="8364117" cy="1143160"/>
          </a:xfrm>
          <a:prstGeom prst="rect">
            <a:avLst/>
          </a:prstGeom>
        </p:spPr>
      </p:pic>
      <p:pic>
        <p:nvPicPr>
          <p:cNvPr id="4" name="Рисунок 3"/>
          <p:cNvPicPr>
            <a:picLocks noChangeAspect="1"/>
          </p:cNvPicPr>
          <p:nvPr/>
        </p:nvPicPr>
        <p:blipFill>
          <a:blip r:embed="rId3"/>
          <a:stretch>
            <a:fillRect/>
          </a:stretch>
        </p:blipFill>
        <p:spPr>
          <a:xfrm>
            <a:off x="1303832" y="4152900"/>
            <a:ext cx="6019800" cy="2676329"/>
          </a:xfrm>
          <a:prstGeom prst="rect">
            <a:avLst/>
          </a:prstGeom>
        </p:spPr>
      </p:pic>
      <p:sp>
        <p:nvSpPr>
          <p:cNvPr id="5" name="TextBox 12"/>
          <p:cNvSpPr txBox="1"/>
          <p:nvPr/>
        </p:nvSpPr>
        <p:spPr>
          <a:xfrm>
            <a:off x="1283050" y="379767"/>
            <a:ext cx="16090549" cy="830997"/>
          </a:xfrm>
          <a:prstGeom prst="rect">
            <a:avLst/>
          </a:prstGeom>
        </p:spPr>
        <p:txBody>
          <a:bodyPr wrap="square" lIns="0" tIns="0" rIns="0" bIns="0" rtlCol="0" anchor="t">
            <a:spAutoFit/>
          </a:bodyPr>
          <a:lstStyle/>
          <a:p>
            <a:pPr algn="l">
              <a:spcBef>
                <a:spcPct val="0"/>
              </a:spcBef>
            </a:pPr>
            <a:r>
              <a:rPr lang="ru-RU" sz="5400" b="1" dirty="0" smtClean="0">
                <a:solidFill>
                  <a:srgbClr val="7402C6"/>
                </a:solidFill>
                <a:latin typeface="Open Sans Bold"/>
                <a:ea typeface="Open Sans Bold"/>
                <a:cs typeface="Open Sans Bold"/>
                <a:sym typeface="Open Sans Bold"/>
              </a:rPr>
              <a:t>Оптимизационна</a:t>
            </a:r>
            <a:r>
              <a:rPr lang="ru-RU" sz="5400" b="1" dirty="0">
                <a:solidFill>
                  <a:srgbClr val="7402C6"/>
                </a:solidFill>
                <a:latin typeface="Open Sans Bold"/>
                <a:ea typeface="Open Sans Bold"/>
                <a:cs typeface="Open Sans Bold"/>
                <a:sym typeface="Open Sans Bold"/>
              </a:rPr>
              <a:t>я</a:t>
            </a:r>
            <a:r>
              <a:rPr lang="ru-RU" sz="5400" b="1" dirty="0" smtClean="0">
                <a:solidFill>
                  <a:srgbClr val="7402C6"/>
                </a:solidFill>
                <a:latin typeface="Open Sans Bold"/>
                <a:ea typeface="Open Sans Bold"/>
                <a:cs typeface="Open Sans Bold"/>
                <a:sym typeface="Open Sans Bold"/>
              </a:rPr>
              <a:t> задача</a:t>
            </a:r>
            <a:endParaRPr lang="en-US" sz="5400" b="1" dirty="0">
              <a:solidFill>
                <a:srgbClr val="7402C6"/>
              </a:solidFill>
              <a:latin typeface="Open Sans Bold"/>
              <a:ea typeface="Open Sans Bold"/>
              <a:cs typeface="Open Sans Bold"/>
              <a:sym typeface="Open Sans Bold"/>
            </a:endParaRPr>
          </a:p>
        </p:txBody>
      </p:sp>
      <p:grpSp>
        <p:nvGrpSpPr>
          <p:cNvPr id="6" name="Group 3"/>
          <p:cNvGrpSpPr/>
          <p:nvPr/>
        </p:nvGrpSpPr>
        <p:grpSpPr>
          <a:xfrm>
            <a:off x="17259300" y="9258300"/>
            <a:ext cx="1028700" cy="1028700"/>
            <a:chOff x="0" y="0"/>
            <a:chExt cx="270933" cy="270933"/>
          </a:xfrm>
        </p:grpSpPr>
        <p:sp>
          <p:nvSpPr>
            <p:cNvPr id="7" name="Freeform 4"/>
            <p:cNvSpPr/>
            <p:nvPr/>
          </p:nvSpPr>
          <p:spPr>
            <a:xfrm>
              <a:off x="0" y="0"/>
              <a:ext cx="270933" cy="270933"/>
            </a:xfrm>
            <a:custGeom>
              <a:avLst/>
              <a:gdLst/>
              <a:ahLst/>
              <a:cxnLst/>
              <a:rect l="l" t="t" r="r" b="b"/>
              <a:pathLst>
                <a:path w="270933" h="270933">
                  <a:moveTo>
                    <a:pt x="0" y="0"/>
                  </a:moveTo>
                  <a:lnTo>
                    <a:pt x="270933" y="0"/>
                  </a:lnTo>
                  <a:lnTo>
                    <a:pt x="270933" y="270933"/>
                  </a:lnTo>
                  <a:lnTo>
                    <a:pt x="0" y="270933"/>
                  </a:lnTo>
                  <a:close/>
                </a:path>
              </a:pathLst>
            </a:custGeom>
            <a:gradFill rotWithShape="1">
              <a:gsLst>
                <a:gs pos="0">
                  <a:srgbClr val="E300FF">
                    <a:alpha val="100000"/>
                  </a:srgbClr>
                </a:gs>
                <a:gs pos="100000">
                  <a:srgbClr val="00068A">
                    <a:alpha val="100000"/>
                  </a:srgbClr>
                </a:gs>
              </a:gsLst>
              <a:lin ang="2700000"/>
            </a:gradFill>
          </p:spPr>
        </p:sp>
        <p:sp>
          <p:nvSpPr>
            <p:cNvPr id="8" name="TextBox 5"/>
            <p:cNvSpPr txBox="1"/>
            <p:nvPr/>
          </p:nvSpPr>
          <p:spPr>
            <a:xfrm>
              <a:off x="0" y="-38100"/>
              <a:ext cx="270933" cy="309033"/>
            </a:xfrm>
            <a:prstGeom prst="rect">
              <a:avLst/>
            </a:prstGeom>
          </p:spPr>
          <p:txBody>
            <a:bodyPr lIns="50800" tIns="50800" rIns="50800" bIns="50800" rtlCol="0" anchor="ctr"/>
            <a:lstStyle/>
            <a:p>
              <a:pPr algn="ctr">
                <a:lnSpc>
                  <a:spcPts val="2659"/>
                </a:lnSpc>
              </a:pPr>
              <a:endParaRPr/>
            </a:p>
          </p:txBody>
        </p:sp>
      </p:grpSp>
      <p:sp>
        <p:nvSpPr>
          <p:cNvPr id="9" name="TextBox 10"/>
          <p:cNvSpPr txBox="1"/>
          <p:nvPr/>
        </p:nvSpPr>
        <p:spPr>
          <a:xfrm>
            <a:off x="17499918" y="9638067"/>
            <a:ext cx="547464" cy="240591"/>
          </a:xfrm>
          <a:prstGeom prst="rect">
            <a:avLst/>
          </a:prstGeom>
        </p:spPr>
        <p:txBody>
          <a:bodyPr lIns="0" tIns="0" rIns="0" bIns="0" rtlCol="0" anchor="t">
            <a:spAutoFit/>
          </a:bodyPr>
          <a:lstStyle/>
          <a:p>
            <a:pPr algn="ctr">
              <a:lnSpc>
                <a:spcPts val="1960"/>
              </a:lnSpc>
              <a:spcBef>
                <a:spcPct val="0"/>
              </a:spcBef>
            </a:pPr>
            <a:r>
              <a:rPr lang="en-US" sz="1400" b="1" dirty="0">
                <a:solidFill>
                  <a:srgbClr val="FFFFFF"/>
                </a:solidFill>
                <a:latin typeface="Open Sans Bold"/>
                <a:ea typeface="Open Sans Bold"/>
                <a:cs typeface="Open Sans Bold"/>
                <a:sym typeface="Open Sans Bold"/>
              </a:rPr>
              <a:t>4</a:t>
            </a:r>
          </a:p>
        </p:txBody>
      </p:sp>
    </p:spTree>
    <p:extLst>
      <p:ext uri="{BB962C8B-B14F-4D97-AF65-F5344CB8AC3E}">
        <p14:creationId xmlns:p14="http://schemas.microsoft.com/office/powerpoint/2010/main" val="297678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Рисунок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2628900"/>
            <a:ext cx="8276190" cy="6333333"/>
          </a:xfrm>
          <a:prstGeom prst="rect">
            <a:avLst/>
          </a:prstGeom>
        </p:spPr>
      </p:pic>
      <p:sp>
        <p:nvSpPr>
          <p:cNvPr id="3" name="Прямоугольник 2"/>
          <p:cNvSpPr/>
          <p:nvPr/>
        </p:nvSpPr>
        <p:spPr>
          <a:xfrm>
            <a:off x="762000" y="723900"/>
            <a:ext cx="13811794" cy="348813"/>
          </a:xfrm>
          <a:prstGeom prst="rect">
            <a:avLst/>
          </a:prstGeom>
        </p:spPr>
        <p:txBody>
          <a:bodyPr wrap="none">
            <a:spAutoFit/>
          </a:bodyPr>
          <a:lstStyle/>
          <a:p>
            <a:pPr>
              <a:lnSpc>
                <a:spcPts val="1960"/>
              </a:lnSpc>
              <a:spcBef>
                <a:spcPct val="0"/>
              </a:spcBef>
            </a:pPr>
            <a:r>
              <a:rPr lang="ru-RU" sz="5400" b="1" dirty="0" smtClean="0">
                <a:solidFill>
                  <a:srgbClr val="7402C6"/>
                </a:solidFill>
                <a:latin typeface="Open Sans Bold"/>
                <a:ea typeface="Open Sans Bold"/>
                <a:cs typeface="Open Sans Bold"/>
                <a:sym typeface="Open Sans Bold"/>
              </a:rPr>
              <a:t>Множество оптимальных портфелей</a:t>
            </a:r>
            <a:endParaRPr lang="en-US" sz="5400" b="1" dirty="0">
              <a:solidFill>
                <a:srgbClr val="7402C6"/>
              </a:solidFill>
              <a:latin typeface="Open Sans Bold"/>
              <a:ea typeface="Open Sans Bold"/>
              <a:cs typeface="Open Sans Bold"/>
              <a:sym typeface="Open Sans Bold"/>
            </a:endParaRPr>
          </a:p>
        </p:txBody>
      </p:sp>
      <p:pic>
        <p:nvPicPr>
          <p:cNvPr id="4" name="Рисунок 3"/>
          <p:cNvPicPr>
            <a:picLocks noChangeAspect="1"/>
          </p:cNvPicPr>
          <p:nvPr/>
        </p:nvPicPr>
        <p:blipFill>
          <a:blip r:embed="rId3"/>
          <a:stretch>
            <a:fillRect/>
          </a:stretch>
        </p:blipFill>
        <p:spPr>
          <a:xfrm>
            <a:off x="9753600" y="3771900"/>
            <a:ext cx="7678222" cy="2838846"/>
          </a:xfrm>
          <a:prstGeom prst="rect">
            <a:avLst/>
          </a:prstGeom>
        </p:spPr>
      </p:pic>
      <p:grpSp>
        <p:nvGrpSpPr>
          <p:cNvPr id="5" name="Group 3"/>
          <p:cNvGrpSpPr/>
          <p:nvPr/>
        </p:nvGrpSpPr>
        <p:grpSpPr>
          <a:xfrm>
            <a:off x="17259300" y="9258300"/>
            <a:ext cx="1028700" cy="1028700"/>
            <a:chOff x="0" y="0"/>
            <a:chExt cx="270933" cy="270933"/>
          </a:xfrm>
        </p:grpSpPr>
        <p:sp>
          <p:nvSpPr>
            <p:cNvPr id="6" name="Freeform 4"/>
            <p:cNvSpPr/>
            <p:nvPr/>
          </p:nvSpPr>
          <p:spPr>
            <a:xfrm>
              <a:off x="0" y="0"/>
              <a:ext cx="270933" cy="270933"/>
            </a:xfrm>
            <a:custGeom>
              <a:avLst/>
              <a:gdLst/>
              <a:ahLst/>
              <a:cxnLst/>
              <a:rect l="l" t="t" r="r" b="b"/>
              <a:pathLst>
                <a:path w="270933" h="270933">
                  <a:moveTo>
                    <a:pt x="0" y="0"/>
                  </a:moveTo>
                  <a:lnTo>
                    <a:pt x="270933" y="0"/>
                  </a:lnTo>
                  <a:lnTo>
                    <a:pt x="270933" y="270933"/>
                  </a:lnTo>
                  <a:lnTo>
                    <a:pt x="0" y="270933"/>
                  </a:lnTo>
                  <a:close/>
                </a:path>
              </a:pathLst>
            </a:custGeom>
            <a:gradFill rotWithShape="1">
              <a:gsLst>
                <a:gs pos="0">
                  <a:srgbClr val="E300FF">
                    <a:alpha val="100000"/>
                  </a:srgbClr>
                </a:gs>
                <a:gs pos="100000">
                  <a:srgbClr val="00068A">
                    <a:alpha val="100000"/>
                  </a:srgbClr>
                </a:gs>
              </a:gsLst>
              <a:lin ang="2700000"/>
            </a:gradFill>
          </p:spPr>
        </p:sp>
        <p:sp>
          <p:nvSpPr>
            <p:cNvPr id="7" name="TextBox 5"/>
            <p:cNvSpPr txBox="1"/>
            <p:nvPr/>
          </p:nvSpPr>
          <p:spPr>
            <a:xfrm>
              <a:off x="0" y="-38100"/>
              <a:ext cx="270933" cy="309033"/>
            </a:xfrm>
            <a:prstGeom prst="rect">
              <a:avLst/>
            </a:prstGeom>
          </p:spPr>
          <p:txBody>
            <a:bodyPr lIns="50800" tIns="50800" rIns="50800" bIns="50800" rtlCol="0" anchor="ctr"/>
            <a:lstStyle/>
            <a:p>
              <a:pPr algn="ctr">
                <a:lnSpc>
                  <a:spcPts val="2659"/>
                </a:lnSpc>
              </a:pPr>
              <a:endParaRPr/>
            </a:p>
          </p:txBody>
        </p:sp>
      </p:grpSp>
      <p:sp>
        <p:nvSpPr>
          <p:cNvPr id="8" name="TextBox 10"/>
          <p:cNvSpPr txBox="1"/>
          <p:nvPr/>
        </p:nvSpPr>
        <p:spPr>
          <a:xfrm>
            <a:off x="17499918" y="9638067"/>
            <a:ext cx="547464" cy="240591"/>
          </a:xfrm>
          <a:prstGeom prst="rect">
            <a:avLst/>
          </a:prstGeom>
        </p:spPr>
        <p:txBody>
          <a:bodyPr lIns="0" tIns="0" rIns="0" bIns="0" rtlCol="0" anchor="t">
            <a:spAutoFit/>
          </a:bodyPr>
          <a:lstStyle/>
          <a:p>
            <a:pPr algn="ctr">
              <a:lnSpc>
                <a:spcPts val="1960"/>
              </a:lnSpc>
              <a:spcBef>
                <a:spcPct val="0"/>
              </a:spcBef>
            </a:pPr>
            <a:r>
              <a:rPr lang="en-US" sz="1400" b="1" dirty="0" smtClean="0">
                <a:solidFill>
                  <a:srgbClr val="FFFFFF"/>
                </a:solidFill>
                <a:latin typeface="Open Sans Bold"/>
                <a:ea typeface="Open Sans Bold"/>
                <a:cs typeface="Open Sans Bold"/>
                <a:sym typeface="Open Sans Bold"/>
              </a:rPr>
              <a:t>5</a:t>
            </a:r>
            <a:endParaRPr lang="en-US" sz="1400" b="1" dirty="0">
              <a:solidFill>
                <a:srgbClr val="FFFFFF"/>
              </a:solidFill>
              <a:latin typeface="Open Sans Bold"/>
              <a:ea typeface="Open Sans Bold"/>
              <a:cs typeface="Open Sans Bold"/>
              <a:sym typeface="Open Sans Bold"/>
            </a:endParaRPr>
          </a:p>
        </p:txBody>
      </p:sp>
    </p:spTree>
    <p:extLst>
      <p:ext uri="{BB962C8B-B14F-4D97-AF65-F5344CB8AC3E}">
        <p14:creationId xmlns:p14="http://schemas.microsoft.com/office/powerpoint/2010/main" val="323128189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2552700"/>
            <a:ext cx="15123051" cy="5157759"/>
          </a:xfrm>
          <a:prstGeom prst="rect">
            <a:avLst/>
          </a:prstGeom>
          <a:noFill/>
        </p:spPr>
        <p:txBody>
          <a:bodyPr wrap="none" rtlCol="0">
            <a:spAutoFit/>
          </a:bodyPr>
          <a:lstStyle/>
          <a:p>
            <a:pPr marL="285750" indent="-285750">
              <a:lnSpc>
                <a:spcPct val="200000"/>
              </a:lnSpc>
              <a:buFont typeface="Arial" panose="020B0604020202020204" pitchFamily="34" charset="0"/>
              <a:buChar char="•"/>
            </a:pPr>
            <a:r>
              <a:rPr lang="ru-RU" sz="2400" dirty="0" smtClean="0">
                <a:latin typeface="Open Sans" panose="020B0604020202020204" charset="0"/>
                <a:ea typeface="Open Sans" panose="020B0604020202020204" charset="0"/>
                <a:cs typeface="Open Sans" panose="020B0604020202020204" charset="0"/>
              </a:rPr>
              <a:t>Биржа OKX</a:t>
            </a:r>
          </a:p>
          <a:p>
            <a:pPr marL="285750" indent="-285750">
              <a:lnSpc>
                <a:spcPct val="200000"/>
              </a:lnSpc>
              <a:buFont typeface="Arial" panose="020B0604020202020204" pitchFamily="34" charset="0"/>
              <a:buChar char="•"/>
            </a:pPr>
            <a:r>
              <a:rPr lang="ru-RU" sz="2400" dirty="0" smtClean="0">
                <a:latin typeface="Open Sans" panose="020B0604020202020204" charset="0"/>
                <a:ea typeface="Open Sans" panose="020B0604020202020204" charset="0"/>
                <a:cs typeface="Open Sans" panose="020B0604020202020204" charset="0"/>
              </a:rPr>
              <a:t>8 </a:t>
            </a:r>
            <a:r>
              <a:rPr lang="ru-RU" sz="2400" dirty="0">
                <a:latin typeface="Open Sans" panose="020B0604020202020204" charset="0"/>
                <a:ea typeface="Open Sans" panose="020B0604020202020204" charset="0"/>
                <a:cs typeface="Open Sans" panose="020B0604020202020204" charset="0"/>
              </a:rPr>
              <a:t>наиболее популярных активов </a:t>
            </a:r>
            <a:endParaRPr lang="ru-RU" sz="2400" dirty="0" smtClean="0">
              <a:latin typeface="Open Sans" panose="020B0604020202020204" charset="0"/>
              <a:ea typeface="Open Sans" panose="020B0604020202020204" charset="0"/>
              <a:cs typeface="Open Sans" panose="020B0604020202020204" charset="0"/>
            </a:endParaRPr>
          </a:p>
          <a:p>
            <a:pPr marL="285750" indent="-285750">
              <a:lnSpc>
                <a:spcPct val="200000"/>
              </a:lnSpc>
              <a:buFont typeface="Arial" panose="020B0604020202020204" pitchFamily="34" charset="0"/>
              <a:buChar char="•"/>
            </a:pPr>
            <a:r>
              <a:rPr lang="ru-RU" sz="2400" dirty="0" smtClean="0">
                <a:latin typeface="Open Sans" panose="020B0604020202020204" charset="0"/>
                <a:ea typeface="Open Sans" panose="020B0604020202020204" charset="0"/>
                <a:cs typeface="Open Sans" panose="020B0604020202020204" charset="0"/>
              </a:rPr>
              <a:t>Временной </a:t>
            </a:r>
            <a:r>
              <a:rPr lang="ru-RU" sz="2400" dirty="0">
                <a:latin typeface="Open Sans" panose="020B0604020202020204" charset="0"/>
                <a:ea typeface="Open Sans" panose="020B0604020202020204" charset="0"/>
                <a:cs typeface="Open Sans" panose="020B0604020202020204" charset="0"/>
              </a:rPr>
              <a:t>период с 1 января 2022 г. по 1 января 2025 г. </a:t>
            </a:r>
            <a:endParaRPr lang="ru-RU" sz="2400" dirty="0" smtClean="0">
              <a:latin typeface="Open Sans" panose="020B0604020202020204" charset="0"/>
              <a:ea typeface="Open Sans" panose="020B0604020202020204" charset="0"/>
              <a:cs typeface="Open Sans" panose="020B0604020202020204" charset="0"/>
            </a:endParaRPr>
          </a:p>
          <a:p>
            <a:pPr marL="285750" indent="-285750">
              <a:lnSpc>
                <a:spcPct val="200000"/>
              </a:lnSpc>
              <a:buFont typeface="Arial" panose="020B0604020202020204" pitchFamily="34" charset="0"/>
              <a:buChar char="•"/>
            </a:pPr>
            <a:r>
              <a:rPr lang="ru-RU" sz="2400" dirty="0" smtClean="0">
                <a:latin typeface="Open Sans" panose="020B0604020202020204" charset="0"/>
                <a:ea typeface="Open Sans" panose="020B0604020202020204" charset="0"/>
                <a:cs typeface="Open Sans" panose="020B0604020202020204" charset="0"/>
              </a:rPr>
              <a:t>Дневной </a:t>
            </a:r>
            <a:r>
              <a:rPr lang="ru-RU" sz="2400" dirty="0" err="1">
                <a:latin typeface="Open Sans" panose="020B0604020202020204" charset="0"/>
                <a:ea typeface="Open Sans" panose="020B0604020202020204" charset="0"/>
                <a:cs typeface="Open Sans" panose="020B0604020202020204" charset="0"/>
              </a:rPr>
              <a:t>таймфрейм</a:t>
            </a:r>
            <a:r>
              <a:rPr lang="ru-RU" sz="2400" dirty="0">
                <a:latin typeface="Open Sans" panose="020B0604020202020204" charset="0"/>
                <a:ea typeface="Open Sans" panose="020B0604020202020204" charset="0"/>
                <a:cs typeface="Open Sans" panose="020B0604020202020204" charset="0"/>
              </a:rPr>
              <a:t> </a:t>
            </a:r>
            <a:endParaRPr lang="ru-RU" sz="2400" dirty="0" smtClean="0">
              <a:latin typeface="Open Sans" panose="020B0604020202020204" charset="0"/>
              <a:ea typeface="Open Sans" panose="020B0604020202020204" charset="0"/>
              <a:cs typeface="Open Sans" panose="020B0604020202020204" charset="0"/>
            </a:endParaRPr>
          </a:p>
          <a:p>
            <a:pPr marL="285750" indent="-285750">
              <a:lnSpc>
                <a:spcPct val="200000"/>
              </a:lnSpc>
              <a:buFont typeface="Arial" panose="020B0604020202020204" pitchFamily="34" charset="0"/>
              <a:buChar char="•"/>
            </a:pPr>
            <a:r>
              <a:rPr lang="ru-RU" sz="2400" dirty="0" smtClean="0">
                <a:latin typeface="Open Sans" panose="020B0604020202020204" charset="0"/>
                <a:ea typeface="Open Sans" panose="020B0604020202020204" charset="0"/>
                <a:cs typeface="Open Sans" panose="020B0604020202020204" charset="0"/>
              </a:rPr>
              <a:t>Период </a:t>
            </a:r>
            <a:r>
              <a:rPr lang="ru-RU" sz="2400" dirty="0">
                <a:latin typeface="Open Sans" panose="020B0604020202020204" charset="0"/>
                <a:ea typeface="Open Sans" panose="020B0604020202020204" charset="0"/>
                <a:cs typeface="Open Sans" panose="020B0604020202020204" charset="0"/>
              </a:rPr>
              <a:t>инвестирования — 1 неделя </a:t>
            </a:r>
            <a:endParaRPr lang="ru-RU" sz="2400" dirty="0" smtClean="0">
              <a:latin typeface="Open Sans" panose="020B0604020202020204" charset="0"/>
              <a:ea typeface="Open Sans" panose="020B0604020202020204" charset="0"/>
              <a:cs typeface="Open Sans" panose="020B0604020202020204" charset="0"/>
            </a:endParaRPr>
          </a:p>
          <a:p>
            <a:pPr marL="285750" indent="-285750">
              <a:lnSpc>
                <a:spcPct val="200000"/>
              </a:lnSpc>
              <a:buFont typeface="Arial" panose="020B0604020202020204" pitchFamily="34" charset="0"/>
              <a:buChar char="•"/>
            </a:pPr>
            <a:r>
              <a:rPr lang="ru-RU" sz="2400" dirty="0" smtClean="0">
                <a:latin typeface="Open Sans" panose="020B0604020202020204" charset="0"/>
                <a:ea typeface="Open Sans" panose="020B0604020202020204" charset="0"/>
                <a:cs typeface="Open Sans" panose="020B0604020202020204" charset="0"/>
              </a:rPr>
              <a:t>Данные </a:t>
            </a:r>
            <a:r>
              <a:rPr lang="ru-RU" sz="2400" dirty="0">
                <a:latin typeface="Open Sans" panose="020B0604020202020204" charset="0"/>
                <a:ea typeface="Open Sans" panose="020B0604020202020204" charset="0"/>
                <a:cs typeface="Open Sans" panose="020B0604020202020204" charset="0"/>
              </a:rPr>
              <a:t>до 1 января 2024 г. используются для подбора числа лагов и </a:t>
            </a:r>
            <a:r>
              <a:rPr lang="ru-RU" sz="2400" dirty="0" err="1">
                <a:latin typeface="Open Sans" panose="020B0604020202020204" charset="0"/>
                <a:ea typeface="Open Sans" panose="020B0604020202020204" charset="0"/>
                <a:cs typeface="Open Sans" panose="020B0604020202020204" charset="0"/>
              </a:rPr>
              <a:t>гиперпараметров</a:t>
            </a:r>
            <a:r>
              <a:rPr lang="ru-RU" sz="2400" dirty="0">
                <a:latin typeface="Open Sans" panose="020B0604020202020204" charset="0"/>
                <a:ea typeface="Open Sans" panose="020B0604020202020204" charset="0"/>
                <a:cs typeface="Open Sans" panose="020B0604020202020204" charset="0"/>
              </a:rPr>
              <a:t> моделей </a:t>
            </a:r>
            <a:endParaRPr lang="ru-RU" sz="2400" dirty="0" smtClean="0">
              <a:latin typeface="Open Sans" panose="020B0604020202020204" charset="0"/>
              <a:ea typeface="Open Sans" panose="020B0604020202020204" charset="0"/>
              <a:cs typeface="Open Sans" panose="020B0604020202020204" charset="0"/>
            </a:endParaRPr>
          </a:p>
          <a:p>
            <a:pPr marL="285750" indent="-285750">
              <a:lnSpc>
                <a:spcPct val="200000"/>
              </a:lnSpc>
              <a:buFont typeface="Arial" panose="020B0604020202020204" pitchFamily="34" charset="0"/>
              <a:buChar char="•"/>
            </a:pPr>
            <a:r>
              <a:rPr lang="ru-RU" sz="2400" dirty="0" smtClean="0">
                <a:latin typeface="Open Sans" panose="020B0604020202020204" charset="0"/>
                <a:ea typeface="Open Sans" panose="020B0604020202020204" charset="0"/>
                <a:cs typeface="Open Sans" panose="020B0604020202020204" charset="0"/>
              </a:rPr>
              <a:t>Тестирование </a:t>
            </a:r>
            <a:r>
              <a:rPr lang="ru-RU" sz="2400" dirty="0">
                <a:latin typeface="Open Sans" panose="020B0604020202020204" charset="0"/>
                <a:ea typeface="Open Sans" panose="020B0604020202020204" charset="0"/>
                <a:cs typeface="Open Sans" panose="020B0604020202020204" charset="0"/>
              </a:rPr>
              <a:t>проводится на данных за 2024 год</a:t>
            </a:r>
            <a:endParaRPr lang="en-US" sz="2400" dirty="0">
              <a:latin typeface="Open Sans" panose="020B0604020202020204" charset="0"/>
              <a:ea typeface="Open Sans" panose="020B0604020202020204" charset="0"/>
              <a:cs typeface="Open Sans" panose="020B0604020202020204" charset="0"/>
            </a:endParaRPr>
          </a:p>
        </p:txBody>
      </p:sp>
      <p:sp>
        <p:nvSpPr>
          <p:cNvPr id="3" name="Прямоугольник 2"/>
          <p:cNvSpPr/>
          <p:nvPr/>
        </p:nvSpPr>
        <p:spPr>
          <a:xfrm>
            <a:off x="762000" y="723900"/>
            <a:ext cx="6365845" cy="463460"/>
          </a:xfrm>
          <a:prstGeom prst="rect">
            <a:avLst/>
          </a:prstGeom>
        </p:spPr>
        <p:txBody>
          <a:bodyPr wrap="none">
            <a:spAutoFit/>
          </a:bodyPr>
          <a:lstStyle/>
          <a:p>
            <a:pPr>
              <a:lnSpc>
                <a:spcPts val="1960"/>
              </a:lnSpc>
              <a:spcBef>
                <a:spcPct val="0"/>
              </a:spcBef>
            </a:pPr>
            <a:r>
              <a:rPr lang="ru-RU" sz="5400" b="1" dirty="0" smtClean="0">
                <a:solidFill>
                  <a:srgbClr val="7402C6"/>
                </a:solidFill>
                <a:latin typeface="Open Sans Bold"/>
                <a:ea typeface="Open Sans Bold"/>
                <a:cs typeface="Open Sans Bold"/>
                <a:sym typeface="Open Sans Bold"/>
              </a:rPr>
              <a:t>Входные данные</a:t>
            </a:r>
            <a:endParaRPr lang="en-US" sz="5400" b="1" dirty="0">
              <a:solidFill>
                <a:srgbClr val="7402C6"/>
              </a:solidFill>
              <a:latin typeface="Open Sans Bold"/>
              <a:ea typeface="Open Sans Bold"/>
              <a:cs typeface="Open Sans Bold"/>
              <a:sym typeface="Open Sans Bold"/>
            </a:endParaRPr>
          </a:p>
        </p:txBody>
      </p:sp>
      <p:grpSp>
        <p:nvGrpSpPr>
          <p:cNvPr id="5" name="Group 3"/>
          <p:cNvGrpSpPr/>
          <p:nvPr/>
        </p:nvGrpSpPr>
        <p:grpSpPr>
          <a:xfrm>
            <a:off x="17259300" y="9258300"/>
            <a:ext cx="1028700" cy="1028700"/>
            <a:chOff x="0" y="0"/>
            <a:chExt cx="270933" cy="270933"/>
          </a:xfrm>
        </p:grpSpPr>
        <p:sp>
          <p:nvSpPr>
            <p:cNvPr id="6" name="Freeform 4"/>
            <p:cNvSpPr/>
            <p:nvPr/>
          </p:nvSpPr>
          <p:spPr>
            <a:xfrm>
              <a:off x="0" y="0"/>
              <a:ext cx="270933" cy="270933"/>
            </a:xfrm>
            <a:custGeom>
              <a:avLst/>
              <a:gdLst/>
              <a:ahLst/>
              <a:cxnLst/>
              <a:rect l="l" t="t" r="r" b="b"/>
              <a:pathLst>
                <a:path w="270933" h="270933">
                  <a:moveTo>
                    <a:pt x="0" y="0"/>
                  </a:moveTo>
                  <a:lnTo>
                    <a:pt x="270933" y="0"/>
                  </a:lnTo>
                  <a:lnTo>
                    <a:pt x="270933" y="270933"/>
                  </a:lnTo>
                  <a:lnTo>
                    <a:pt x="0" y="270933"/>
                  </a:lnTo>
                  <a:close/>
                </a:path>
              </a:pathLst>
            </a:custGeom>
            <a:gradFill rotWithShape="1">
              <a:gsLst>
                <a:gs pos="0">
                  <a:srgbClr val="E300FF">
                    <a:alpha val="100000"/>
                  </a:srgbClr>
                </a:gs>
                <a:gs pos="100000">
                  <a:srgbClr val="00068A">
                    <a:alpha val="100000"/>
                  </a:srgbClr>
                </a:gs>
              </a:gsLst>
              <a:lin ang="2700000"/>
            </a:gradFill>
          </p:spPr>
        </p:sp>
        <p:sp>
          <p:nvSpPr>
            <p:cNvPr id="7" name="TextBox 5"/>
            <p:cNvSpPr txBox="1"/>
            <p:nvPr/>
          </p:nvSpPr>
          <p:spPr>
            <a:xfrm>
              <a:off x="0" y="-38100"/>
              <a:ext cx="270933" cy="309033"/>
            </a:xfrm>
            <a:prstGeom prst="rect">
              <a:avLst/>
            </a:prstGeom>
          </p:spPr>
          <p:txBody>
            <a:bodyPr lIns="50800" tIns="50800" rIns="50800" bIns="50800" rtlCol="0" anchor="ctr"/>
            <a:lstStyle/>
            <a:p>
              <a:pPr algn="ctr">
                <a:lnSpc>
                  <a:spcPts val="2659"/>
                </a:lnSpc>
              </a:pPr>
              <a:endParaRPr/>
            </a:p>
          </p:txBody>
        </p:sp>
      </p:grpSp>
      <p:sp>
        <p:nvSpPr>
          <p:cNvPr id="8" name="TextBox 10"/>
          <p:cNvSpPr txBox="1"/>
          <p:nvPr/>
        </p:nvSpPr>
        <p:spPr>
          <a:xfrm>
            <a:off x="17499918" y="9638067"/>
            <a:ext cx="547464" cy="240591"/>
          </a:xfrm>
          <a:prstGeom prst="rect">
            <a:avLst/>
          </a:prstGeom>
        </p:spPr>
        <p:txBody>
          <a:bodyPr lIns="0" tIns="0" rIns="0" bIns="0" rtlCol="0" anchor="t">
            <a:spAutoFit/>
          </a:bodyPr>
          <a:lstStyle/>
          <a:p>
            <a:pPr algn="ctr">
              <a:lnSpc>
                <a:spcPts val="1960"/>
              </a:lnSpc>
              <a:spcBef>
                <a:spcPct val="0"/>
              </a:spcBef>
            </a:pPr>
            <a:r>
              <a:rPr lang="en-US" sz="1400" b="1" dirty="0" smtClean="0">
                <a:solidFill>
                  <a:srgbClr val="FFFFFF"/>
                </a:solidFill>
                <a:latin typeface="Open Sans Bold"/>
                <a:ea typeface="Open Sans Bold"/>
                <a:cs typeface="Open Sans Bold"/>
                <a:sym typeface="Open Sans Bold"/>
              </a:rPr>
              <a:t>6</a:t>
            </a:r>
            <a:endParaRPr lang="en-US" sz="1400" b="1" dirty="0">
              <a:solidFill>
                <a:srgbClr val="FFFFFF"/>
              </a:solidFill>
              <a:latin typeface="Open Sans Bold"/>
              <a:ea typeface="Open Sans Bold"/>
              <a:cs typeface="Open Sans Bold"/>
              <a:sym typeface="Open Sans Bold"/>
            </a:endParaRPr>
          </a:p>
        </p:txBody>
      </p:sp>
    </p:spTree>
    <p:extLst>
      <p:ext uri="{BB962C8B-B14F-4D97-AF65-F5344CB8AC3E}">
        <p14:creationId xmlns:p14="http://schemas.microsoft.com/office/powerpoint/2010/main" val="7128196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Рисунок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 y="1562100"/>
            <a:ext cx="7772400" cy="7772400"/>
          </a:xfrm>
          <a:prstGeom prst="rect">
            <a:avLst/>
          </a:prstGeom>
        </p:spPr>
      </p:pic>
      <p:pic>
        <p:nvPicPr>
          <p:cNvPr id="3" name="Рисунок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15400" y="1560945"/>
            <a:ext cx="7772400" cy="7772400"/>
          </a:xfrm>
          <a:prstGeom prst="rect">
            <a:avLst/>
          </a:prstGeom>
        </p:spPr>
      </p:pic>
      <p:sp>
        <p:nvSpPr>
          <p:cNvPr id="4" name="Прямоугольник 3"/>
          <p:cNvSpPr/>
          <p:nvPr/>
        </p:nvSpPr>
        <p:spPr>
          <a:xfrm>
            <a:off x="762000" y="723900"/>
            <a:ext cx="7338869" cy="463460"/>
          </a:xfrm>
          <a:prstGeom prst="rect">
            <a:avLst/>
          </a:prstGeom>
        </p:spPr>
        <p:txBody>
          <a:bodyPr wrap="none">
            <a:spAutoFit/>
          </a:bodyPr>
          <a:lstStyle/>
          <a:p>
            <a:pPr>
              <a:lnSpc>
                <a:spcPts val="1960"/>
              </a:lnSpc>
              <a:spcBef>
                <a:spcPct val="0"/>
              </a:spcBef>
            </a:pPr>
            <a:r>
              <a:rPr lang="ru-RU" sz="5400" b="1" dirty="0" smtClean="0">
                <a:solidFill>
                  <a:srgbClr val="7402C6"/>
                </a:solidFill>
                <a:latin typeface="Open Sans Bold"/>
                <a:ea typeface="Open Sans Bold"/>
                <a:cs typeface="Open Sans Bold"/>
                <a:sym typeface="Open Sans Bold"/>
              </a:rPr>
              <a:t>Цены и доходности</a:t>
            </a:r>
            <a:endParaRPr lang="en-US" sz="5400" b="1" dirty="0">
              <a:solidFill>
                <a:srgbClr val="7402C6"/>
              </a:solidFill>
              <a:latin typeface="Open Sans Bold"/>
              <a:ea typeface="Open Sans Bold"/>
              <a:cs typeface="Open Sans Bold"/>
              <a:sym typeface="Open Sans Bold"/>
            </a:endParaRPr>
          </a:p>
        </p:txBody>
      </p:sp>
      <p:grpSp>
        <p:nvGrpSpPr>
          <p:cNvPr id="5" name="Group 3"/>
          <p:cNvGrpSpPr/>
          <p:nvPr/>
        </p:nvGrpSpPr>
        <p:grpSpPr>
          <a:xfrm>
            <a:off x="17259300" y="9258300"/>
            <a:ext cx="1028700" cy="1028700"/>
            <a:chOff x="0" y="0"/>
            <a:chExt cx="270933" cy="270933"/>
          </a:xfrm>
        </p:grpSpPr>
        <p:sp>
          <p:nvSpPr>
            <p:cNvPr id="6" name="Freeform 4"/>
            <p:cNvSpPr/>
            <p:nvPr/>
          </p:nvSpPr>
          <p:spPr>
            <a:xfrm>
              <a:off x="0" y="0"/>
              <a:ext cx="270933" cy="270933"/>
            </a:xfrm>
            <a:custGeom>
              <a:avLst/>
              <a:gdLst/>
              <a:ahLst/>
              <a:cxnLst/>
              <a:rect l="l" t="t" r="r" b="b"/>
              <a:pathLst>
                <a:path w="270933" h="270933">
                  <a:moveTo>
                    <a:pt x="0" y="0"/>
                  </a:moveTo>
                  <a:lnTo>
                    <a:pt x="270933" y="0"/>
                  </a:lnTo>
                  <a:lnTo>
                    <a:pt x="270933" y="270933"/>
                  </a:lnTo>
                  <a:lnTo>
                    <a:pt x="0" y="270933"/>
                  </a:lnTo>
                  <a:close/>
                </a:path>
              </a:pathLst>
            </a:custGeom>
            <a:gradFill rotWithShape="1">
              <a:gsLst>
                <a:gs pos="0">
                  <a:srgbClr val="E300FF">
                    <a:alpha val="100000"/>
                  </a:srgbClr>
                </a:gs>
                <a:gs pos="100000">
                  <a:srgbClr val="00068A">
                    <a:alpha val="100000"/>
                  </a:srgbClr>
                </a:gs>
              </a:gsLst>
              <a:lin ang="2700000"/>
            </a:gradFill>
          </p:spPr>
        </p:sp>
        <p:sp>
          <p:nvSpPr>
            <p:cNvPr id="7" name="TextBox 5"/>
            <p:cNvSpPr txBox="1"/>
            <p:nvPr/>
          </p:nvSpPr>
          <p:spPr>
            <a:xfrm>
              <a:off x="0" y="-38100"/>
              <a:ext cx="270933" cy="309033"/>
            </a:xfrm>
            <a:prstGeom prst="rect">
              <a:avLst/>
            </a:prstGeom>
          </p:spPr>
          <p:txBody>
            <a:bodyPr lIns="50800" tIns="50800" rIns="50800" bIns="50800" rtlCol="0" anchor="ctr"/>
            <a:lstStyle/>
            <a:p>
              <a:pPr algn="ctr">
                <a:lnSpc>
                  <a:spcPts val="2659"/>
                </a:lnSpc>
              </a:pPr>
              <a:endParaRPr/>
            </a:p>
          </p:txBody>
        </p:sp>
      </p:grpSp>
      <p:sp>
        <p:nvSpPr>
          <p:cNvPr id="8" name="TextBox 10"/>
          <p:cNvSpPr txBox="1"/>
          <p:nvPr/>
        </p:nvSpPr>
        <p:spPr>
          <a:xfrm>
            <a:off x="17499918" y="9638067"/>
            <a:ext cx="547464" cy="238720"/>
          </a:xfrm>
          <a:prstGeom prst="rect">
            <a:avLst/>
          </a:prstGeom>
        </p:spPr>
        <p:txBody>
          <a:bodyPr lIns="0" tIns="0" rIns="0" bIns="0" rtlCol="0" anchor="t">
            <a:spAutoFit/>
          </a:bodyPr>
          <a:lstStyle/>
          <a:p>
            <a:pPr algn="ctr">
              <a:lnSpc>
                <a:spcPts val="1960"/>
              </a:lnSpc>
              <a:spcBef>
                <a:spcPct val="0"/>
              </a:spcBef>
            </a:pPr>
            <a:r>
              <a:rPr lang="en-US" sz="1400" b="1" dirty="0" smtClean="0">
                <a:solidFill>
                  <a:srgbClr val="FFFFFF"/>
                </a:solidFill>
                <a:latin typeface="Open Sans Bold"/>
                <a:ea typeface="Open Sans Bold"/>
                <a:cs typeface="Open Sans Bold"/>
                <a:sym typeface="Open Sans Bold"/>
              </a:rPr>
              <a:t>7</a:t>
            </a:r>
          </a:p>
        </p:txBody>
      </p:sp>
    </p:spTree>
    <p:extLst>
      <p:ext uri="{BB962C8B-B14F-4D97-AF65-F5344CB8AC3E}">
        <p14:creationId xmlns:p14="http://schemas.microsoft.com/office/powerpoint/2010/main" val="206065455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Рисунок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0" y="2324100"/>
            <a:ext cx="7186283" cy="5974598"/>
          </a:xfrm>
          <a:prstGeom prst="rect">
            <a:avLst/>
          </a:prstGeom>
        </p:spPr>
      </p:pic>
      <p:sp>
        <p:nvSpPr>
          <p:cNvPr id="3" name="Прямоугольник 2"/>
          <p:cNvSpPr/>
          <p:nvPr/>
        </p:nvSpPr>
        <p:spPr>
          <a:xfrm>
            <a:off x="762000" y="723900"/>
            <a:ext cx="9581469" cy="463460"/>
          </a:xfrm>
          <a:prstGeom prst="rect">
            <a:avLst/>
          </a:prstGeom>
        </p:spPr>
        <p:txBody>
          <a:bodyPr wrap="none">
            <a:spAutoFit/>
          </a:bodyPr>
          <a:lstStyle/>
          <a:p>
            <a:pPr>
              <a:lnSpc>
                <a:spcPts val="1960"/>
              </a:lnSpc>
              <a:spcBef>
                <a:spcPct val="0"/>
              </a:spcBef>
            </a:pPr>
            <a:r>
              <a:rPr lang="ru-RU" sz="5400" b="1" dirty="0" smtClean="0">
                <a:solidFill>
                  <a:srgbClr val="7402C6"/>
                </a:solidFill>
                <a:latin typeface="Open Sans Bold"/>
                <a:ea typeface="Open Sans Bold"/>
                <a:cs typeface="Open Sans Bold"/>
                <a:sym typeface="Open Sans Bold"/>
              </a:rPr>
              <a:t>Корреляции доходностей</a:t>
            </a:r>
            <a:endParaRPr lang="en-US" sz="5400" b="1" dirty="0">
              <a:solidFill>
                <a:srgbClr val="7402C6"/>
              </a:solidFill>
              <a:latin typeface="Open Sans Bold"/>
              <a:ea typeface="Open Sans Bold"/>
              <a:cs typeface="Open Sans Bold"/>
              <a:sym typeface="Open Sans Bold"/>
            </a:endParaRPr>
          </a:p>
        </p:txBody>
      </p:sp>
      <p:grpSp>
        <p:nvGrpSpPr>
          <p:cNvPr id="4" name="Group 3"/>
          <p:cNvGrpSpPr/>
          <p:nvPr/>
        </p:nvGrpSpPr>
        <p:grpSpPr>
          <a:xfrm>
            <a:off x="17259300" y="9258300"/>
            <a:ext cx="1028700" cy="1028700"/>
            <a:chOff x="0" y="0"/>
            <a:chExt cx="270933" cy="270933"/>
          </a:xfrm>
        </p:grpSpPr>
        <p:sp>
          <p:nvSpPr>
            <p:cNvPr id="5" name="Freeform 4"/>
            <p:cNvSpPr/>
            <p:nvPr/>
          </p:nvSpPr>
          <p:spPr>
            <a:xfrm>
              <a:off x="0" y="0"/>
              <a:ext cx="270933" cy="270933"/>
            </a:xfrm>
            <a:custGeom>
              <a:avLst/>
              <a:gdLst/>
              <a:ahLst/>
              <a:cxnLst/>
              <a:rect l="l" t="t" r="r" b="b"/>
              <a:pathLst>
                <a:path w="270933" h="270933">
                  <a:moveTo>
                    <a:pt x="0" y="0"/>
                  </a:moveTo>
                  <a:lnTo>
                    <a:pt x="270933" y="0"/>
                  </a:lnTo>
                  <a:lnTo>
                    <a:pt x="270933" y="270933"/>
                  </a:lnTo>
                  <a:lnTo>
                    <a:pt x="0" y="270933"/>
                  </a:lnTo>
                  <a:close/>
                </a:path>
              </a:pathLst>
            </a:custGeom>
            <a:gradFill rotWithShape="1">
              <a:gsLst>
                <a:gs pos="0">
                  <a:srgbClr val="E300FF">
                    <a:alpha val="100000"/>
                  </a:srgbClr>
                </a:gs>
                <a:gs pos="100000">
                  <a:srgbClr val="00068A">
                    <a:alpha val="100000"/>
                  </a:srgbClr>
                </a:gs>
              </a:gsLst>
              <a:lin ang="2700000"/>
            </a:gradFill>
          </p:spPr>
        </p:sp>
        <p:sp>
          <p:nvSpPr>
            <p:cNvPr id="6" name="TextBox 5"/>
            <p:cNvSpPr txBox="1"/>
            <p:nvPr/>
          </p:nvSpPr>
          <p:spPr>
            <a:xfrm>
              <a:off x="0" y="-38100"/>
              <a:ext cx="270933" cy="309033"/>
            </a:xfrm>
            <a:prstGeom prst="rect">
              <a:avLst/>
            </a:prstGeom>
          </p:spPr>
          <p:txBody>
            <a:bodyPr lIns="50800" tIns="50800" rIns="50800" bIns="50800" rtlCol="0" anchor="ctr"/>
            <a:lstStyle/>
            <a:p>
              <a:pPr algn="ctr">
                <a:lnSpc>
                  <a:spcPts val="2659"/>
                </a:lnSpc>
              </a:pPr>
              <a:endParaRPr/>
            </a:p>
          </p:txBody>
        </p:sp>
      </p:grpSp>
      <p:sp>
        <p:nvSpPr>
          <p:cNvPr id="7" name="TextBox 10"/>
          <p:cNvSpPr txBox="1"/>
          <p:nvPr/>
        </p:nvSpPr>
        <p:spPr>
          <a:xfrm>
            <a:off x="17499918" y="9638067"/>
            <a:ext cx="547464" cy="240591"/>
          </a:xfrm>
          <a:prstGeom prst="rect">
            <a:avLst/>
          </a:prstGeom>
        </p:spPr>
        <p:txBody>
          <a:bodyPr lIns="0" tIns="0" rIns="0" bIns="0" rtlCol="0" anchor="t">
            <a:spAutoFit/>
          </a:bodyPr>
          <a:lstStyle/>
          <a:p>
            <a:pPr algn="ctr">
              <a:lnSpc>
                <a:spcPts val="1960"/>
              </a:lnSpc>
              <a:spcBef>
                <a:spcPct val="0"/>
              </a:spcBef>
            </a:pPr>
            <a:r>
              <a:rPr lang="en-US" sz="1400" b="1" dirty="0" smtClean="0">
                <a:solidFill>
                  <a:srgbClr val="FFFFFF"/>
                </a:solidFill>
                <a:latin typeface="Open Sans Bold"/>
                <a:ea typeface="Open Sans Bold"/>
                <a:cs typeface="Open Sans Bold"/>
                <a:sym typeface="Open Sans Bold"/>
              </a:rPr>
              <a:t>8</a:t>
            </a:r>
            <a:endParaRPr lang="en-US" sz="1400" b="1" dirty="0">
              <a:solidFill>
                <a:srgbClr val="FFFFFF"/>
              </a:solidFill>
              <a:latin typeface="Open Sans Bold"/>
              <a:ea typeface="Open Sans Bold"/>
              <a:cs typeface="Open Sans Bold"/>
              <a:sym typeface="Open Sans Bold"/>
            </a:endParaRPr>
          </a:p>
        </p:txBody>
      </p:sp>
    </p:spTree>
    <p:extLst>
      <p:ext uri="{BB962C8B-B14F-4D97-AF65-F5344CB8AC3E}">
        <p14:creationId xmlns:p14="http://schemas.microsoft.com/office/powerpoint/2010/main" val="377034569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Facet</Template>
  <TotalTime>423</TotalTime>
  <Words>1672</Words>
  <Application>Microsoft Office PowerPoint</Application>
  <PresentationFormat>Произвольный</PresentationFormat>
  <Paragraphs>171</Paragraphs>
  <Slides>28</Slides>
  <Notes>0</Notes>
  <HiddenSlides>0</HiddenSlides>
  <MMClips>0</MMClips>
  <ScaleCrop>false</ScaleCrop>
  <HeadingPairs>
    <vt:vector size="6" baseType="variant">
      <vt:variant>
        <vt:lpstr>Использованные шрифты</vt:lpstr>
      </vt:variant>
      <vt:variant>
        <vt:i4>7</vt:i4>
      </vt:variant>
      <vt:variant>
        <vt:lpstr>Тема</vt:lpstr>
      </vt:variant>
      <vt:variant>
        <vt:i4>1</vt:i4>
      </vt:variant>
      <vt:variant>
        <vt:lpstr>Заголовки слайдов</vt:lpstr>
      </vt:variant>
      <vt:variant>
        <vt:i4>28</vt:i4>
      </vt:variant>
    </vt:vector>
  </HeadingPairs>
  <TitlesOfParts>
    <vt:vector size="36" baseType="lpstr">
      <vt:lpstr>Open Sans Light</vt:lpstr>
      <vt:lpstr>Calibri</vt:lpstr>
      <vt:lpstr>Anton</vt:lpstr>
      <vt:lpstr>Open Sans Bold</vt:lpstr>
      <vt:lpstr>Open Sans</vt:lpstr>
      <vt:lpstr>IBM Plex Sans Bold</vt:lpstr>
      <vt:lpstr>Arial</vt:lpstr>
      <vt:lpstr>Office Theme</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Purple Gradient Artificial Intelligence Presentation</dc:title>
  <dc:creator>Гиро Елизавета Олеговна</dc:creator>
  <cp:lastModifiedBy>RePack by Diakov</cp:lastModifiedBy>
  <cp:revision>20</cp:revision>
  <dcterms:created xsi:type="dcterms:W3CDTF">2006-08-16T00:00:00Z</dcterms:created>
  <dcterms:modified xsi:type="dcterms:W3CDTF">2025-07-11T08:45:26Z</dcterms:modified>
  <dc:identifier>DAGS0bx5uW0</dc:identifier>
</cp:coreProperties>
</file>